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4" r:id="rId3"/>
    <p:sldId id="285" r:id="rId4"/>
    <p:sldId id="297" r:id="rId5"/>
    <p:sldId id="286" r:id="rId6"/>
    <p:sldId id="287" r:id="rId7"/>
    <p:sldId id="288" r:id="rId8"/>
    <p:sldId id="291" r:id="rId9"/>
    <p:sldId id="289" r:id="rId10"/>
    <p:sldId id="290" r:id="rId11"/>
    <p:sldId id="298" r:id="rId12"/>
    <p:sldId id="292" r:id="rId13"/>
    <p:sldId id="293" r:id="rId14"/>
    <p:sldId id="294" r:id="rId15"/>
    <p:sldId id="299" r:id="rId16"/>
    <p:sldId id="295" r:id="rId17"/>
    <p:sldId id="260" r:id="rId18"/>
    <p:sldId id="257" r:id="rId19"/>
    <p:sldId id="258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ABA7A7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291" autoAdjust="0"/>
  </p:normalViewPr>
  <p:slideViewPr>
    <p:cSldViewPr snapToGrid="0">
      <p:cViewPr varScale="1">
        <p:scale>
          <a:sx n="87" d="100"/>
          <a:sy n="87" d="100"/>
        </p:scale>
        <p:origin x="71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8.xml"/><Relationship Id="rId2" Type="http://schemas.openxmlformats.org/officeDocument/2006/relationships/slide" Target="slides/slide17.xml"/><Relationship Id="rId1" Type="http://schemas.openxmlformats.org/officeDocument/2006/relationships/slide" Target="slides/slide1.xml"/><Relationship Id="rId5" Type="http://schemas.openxmlformats.org/officeDocument/2006/relationships/slide" Target="slides/slide20.xml"/><Relationship Id="rId4" Type="http://schemas.openxmlformats.org/officeDocument/2006/relationships/slide" Target="slides/slide1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E2BF1B-0B0F-4394-9EDD-808C1EA58002}" type="doc">
      <dgm:prSet loTypeId="urn:microsoft.com/office/officeart/2005/8/layout/vList5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ED13BA2-3FED-47C7-AED5-79DBEAD71767}">
      <dgm:prSet/>
      <dgm:spPr/>
      <dgm:t>
        <a:bodyPr/>
        <a:lstStyle/>
        <a:p>
          <a:r>
            <a:rPr lang="en-US"/>
            <a:t>Tank Size</a:t>
          </a:r>
        </a:p>
      </dgm:t>
    </dgm:pt>
    <dgm:pt modelId="{D4CA452C-3AD1-4310-9FD5-0E1C728C445C}" type="parTrans" cxnId="{9D098F0A-74B8-49FE-B3B3-0840C9C115D7}">
      <dgm:prSet/>
      <dgm:spPr/>
      <dgm:t>
        <a:bodyPr/>
        <a:lstStyle/>
        <a:p>
          <a:endParaRPr lang="en-US"/>
        </a:p>
      </dgm:t>
    </dgm:pt>
    <dgm:pt modelId="{F76B965B-83FF-4121-B4DB-9F7C07E97F90}" type="sibTrans" cxnId="{9D098F0A-74B8-49FE-B3B3-0840C9C115D7}">
      <dgm:prSet/>
      <dgm:spPr/>
      <dgm:t>
        <a:bodyPr/>
        <a:lstStyle/>
        <a:p>
          <a:endParaRPr lang="en-US"/>
        </a:p>
      </dgm:t>
    </dgm:pt>
    <dgm:pt modelId="{9ED13BE3-BF8B-474D-A1F9-9ACB813762CF}">
      <dgm:prSet/>
      <dgm:spPr/>
      <dgm:t>
        <a:bodyPr/>
        <a:lstStyle/>
        <a:p>
          <a:r>
            <a:rPr lang="en-US"/>
            <a:t>Climate</a:t>
          </a:r>
        </a:p>
      </dgm:t>
    </dgm:pt>
    <dgm:pt modelId="{F2F12BDE-919A-4AA3-8C50-A2F8EFC02345}" type="parTrans" cxnId="{4C5BFE7B-2FF7-4295-8AC0-CA49E582CAAB}">
      <dgm:prSet/>
      <dgm:spPr/>
      <dgm:t>
        <a:bodyPr/>
        <a:lstStyle/>
        <a:p>
          <a:endParaRPr lang="en-US"/>
        </a:p>
      </dgm:t>
    </dgm:pt>
    <dgm:pt modelId="{6E3C656C-9CAD-4C61-B192-A4650FD39EBC}" type="sibTrans" cxnId="{4C5BFE7B-2FF7-4295-8AC0-CA49E582CAAB}">
      <dgm:prSet/>
      <dgm:spPr/>
      <dgm:t>
        <a:bodyPr/>
        <a:lstStyle/>
        <a:p>
          <a:endParaRPr lang="en-US"/>
        </a:p>
      </dgm:t>
    </dgm:pt>
    <dgm:pt modelId="{CFAB38B0-86EB-4B64-B1F2-87B7F8602C69}">
      <dgm:prSet/>
      <dgm:spPr/>
      <dgm:t>
        <a:bodyPr/>
        <a:lstStyle/>
        <a:p>
          <a:r>
            <a:rPr lang="en-US"/>
            <a:t>Edibility</a:t>
          </a:r>
        </a:p>
      </dgm:t>
    </dgm:pt>
    <dgm:pt modelId="{A600F0C9-9C5D-4061-AB06-E3CBB4006EF0}" type="parTrans" cxnId="{EDD6040D-FD0C-4154-A2A4-B844D527CE33}">
      <dgm:prSet/>
      <dgm:spPr/>
      <dgm:t>
        <a:bodyPr/>
        <a:lstStyle/>
        <a:p>
          <a:endParaRPr lang="en-US"/>
        </a:p>
      </dgm:t>
    </dgm:pt>
    <dgm:pt modelId="{030392F6-9592-4F52-985D-06972BBAAE49}" type="sibTrans" cxnId="{EDD6040D-FD0C-4154-A2A4-B844D527CE33}">
      <dgm:prSet/>
      <dgm:spPr/>
      <dgm:t>
        <a:bodyPr/>
        <a:lstStyle/>
        <a:p>
          <a:endParaRPr lang="en-US"/>
        </a:p>
      </dgm:t>
    </dgm:pt>
    <dgm:pt modelId="{4DCCF6A1-AED5-4282-91C8-E041601511E0}">
      <dgm:prSet/>
      <dgm:spPr/>
      <dgm:t>
        <a:bodyPr/>
        <a:lstStyle/>
        <a:p>
          <a:r>
            <a:rPr lang="en-US"/>
            <a:t>Availability</a:t>
          </a:r>
        </a:p>
      </dgm:t>
    </dgm:pt>
    <dgm:pt modelId="{45D50EBB-1242-4C74-9C7F-A05F483CFF11}" type="parTrans" cxnId="{0FD31671-8A3C-4354-B98C-2A728718AC9E}">
      <dgm:prSet/>
      <dgm:spPr/>
      <dgm:t>
        <a:bodyPr/>
        <a:lstStyle/>
        <a:p>
          <a:endParaRPr lang="en-US"/>
        </a:p>
      </dgm:t>
    </dgm:pt>
    <dgm:pt modelId="{37FBB4AE-E3BC-47E2-8B89-3CBEA049352D}" type="sibTrans" cxnId="{0FD31671-8A3C-4354-B98C-2A728718AC9E}">
      <dgm:prSet/>
      <dgm:spPr/>
      <dgm:t>
        <a:bodyPr/>
        <a:lstStyle/>
        <a:p>
          <a:endParaRPr lang="en-US"/>
        </a:p>
      </dgm:t>
    </dgm:pt>
    <dgm:pt modelId="{AA6B831F-0145-4510-86FC-1C08938F3AE8}">
      <dgm:prSet/>
      <dgm:spPr/>
      <dgm:t>
        <a:bodyPr/>
        <a:lstStyle/>
        <a:p>
          <a:r>
            <a:rPr lang="en-US"/>
            <a:t>Cost</a:t>
          </a:r>
        </a:p>
      </dgm:t>
    </dgm:pt>
    <dgm:pt modelId="{42BF01CD-9765-4A52-8AE8-13615D6B6954}" type="parTrans" cxnId="{78D19B1B-64DF-4758-AE1B-66C32C649C14}">
      <dgm:prSet/>
      <dgm:spPr/>
      <dgm:t>
        <a:bodyPr/>
        <a:lstStyle/>
        <a:p>
          <a:endParaRPr lang="en-US"/>
        </a:p>
      </dgm:t>
    </dgm:pt>
    <dgm:pt modelId="{F831594A-E3E2-4695-B58D-1752C35A3EFF}" type="sibTrans" cxnId="{78D19B1B-64DF-4758-AE1B-66C32C649C14}">
      <dgm:prSet/>
      <dgm:spPr/>
      <dgm:t>
        <a:bodyPr/>
        <a:lstStyle/>
        <a:p>
          <a:endParaRPr lang="en-US"/>
        </a:p>
      </dgm:t>
    </dgm:pt>
    <dgm:pt modelId="{8AC50BF4-00EF-4FB6-A025-14B039019624}">
      <dgm:prSet/>
      <dgm:spPr/>
      <dgm:t>
        <a:bodyPr/>
        <a:lstStyle/>
        <a:p>
          <a:r>
            <a:rPr lang="en-US"/>
            <a:t>Experience</a:t>
          </a:r>
        </a:p>
      </dgm:t>
    </dgm:pt>
    <dgm:pt modelId="{725BA893-10AC-4508-802C-8697207AB3BB}" type="parTrans" cxnId="{E5CC9397-9CFE-4879-82A9-B05686270EDA}">
      <dgm:prSet/>
      <dgm:spPr/>
      <dgm:t>
        <a:bodyPr/>
        <a:lstStyle/>
        <a:p>
          <a:endParaRPr lang="en-US"/>
        </a:p>
      </dgm:t>
    </dgm:pt>
    <dgm:pt modelId="{3CA1178F-3BEB-4BD1-BEBC-E6430168A44E}" type="sibTrans" cxnId="{E5CC9397-9CFE-4879-82A9-B05686270EDA}">
      <dgm:prSet/>
      <dgm:spPr/>
      <dgm:t>
        <a:bodyPr/>
        <a:lstStyle/>
        <a:p>
          <a:endParaRPr lang="en-US"/>
        </a:p>
      </dgm:t>
    </dgm:pt>
    <dgm:pt modelId="{E7AB145B-F2D1-40DB-B517-06092B7CEC52}" type="pres">
      <dgm:prSet presAssocID="{41E2BF1B-0B0F-4394-9EDD-808C1EA58002}" presName="Name0" presStyleCnt="0">
        <dgm:presLayoutVars>
          <dgm:dir/>
          <dgm:animLvl val="lvl"/>
          <dgm:resizeHandles val="exact"/>
        </dgm:presLayoutVars>
      </dgm:prSet>
      <dgm:spPr/>
    </dgm:pt>
    <dgm:pt modelId="{C50837CE-2A1B-48EC-B448-BF8F4B63ACD7}" type="pres">
      <dgm:prSet presAssocID="{BED13BA2-3FED-47C7-AED5-79DBEAD71767}" presName="linNode" presStyleCnt="0"/>
      <dgm:spPr/>
    </dgm:pt>
    <dgm:pt modelId="{11CFFCB1-89A4-4256-81F0-E18352D16CD8}" type="pres">
      <dgm:prSet presAssocID="{BED13BA2-3FED-47C7-AED5-79DBEAD71767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110BDE0A-98FF-44AE-84E7-07FDF6083E26}" type="pres">
      <dgm:prSet presAssocID="{F76B965B-83FF-4121-B4DB-9F7C07E97F90}" presName="sp" presStyleCnt="0"/>
      <dgm:spPr/>
    </dgm:pt>
    <dgm:pt modelId="{EA876BD9-0994-449B-AE72-E0582192BC64}" type="pres">
      <dgm:prSet presAssocID="{9ED13BE3-BF8B-474D-A1F9-9ACB813762CF}" presName="linNode" presStyleCnt="0"/>
      <dgm:spPr/>
    </dgm:pt>
    <dgm:pt modelId="{B0B9C607-72E8-4EE7-A161-89D72413387C}" type="pres">
      <dgm:prSet presAssocID="{9ED13BE3-BF8B-474D-A1F9-9ACB813762CF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9227BE74-4444-4670-B277-F4B7D5AB2291}" type="pres">
      <dgm:prSet presAssocID="{6E3C656C-9CAD-4C61-B192-A4650FD39EBC}" presName="sp" presStyleCnt="0"/>
      <dgm:spPr/>
    </dgm:pt>
    <dgm:pt modelId="{871F0B89-11A9-462F-98EB-A3AD190B461F}" type="pres">
      <dgm:prSet presAssocID="{CFAB38B0-86EB-4B64-B1F2-87B7F8602C69}" presName="linNode" presStyleCnt="0"/>
      <dgm:spPr/>
    </dgm:pt>
    <dgm:pt modelId="{24833801-01D3-4CDE-8426-1C6867B076F0}" type="pres">
      <dgm:prSet presAssocID="{CFAB38B0-86EB-4B64-B1F2-87B7F8602C69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7AE6C949-AA0B-4811-B17F-E42E8E21A40B}" type="pres">
      <dgm:prSet presAssocID="{030392F6-9592-4F52-985D-06972BBAAE49}" presName="sp" presStyleCnt="0"/>
      <dgm:spPr/>
    </dgm:pt>
    <dgm:pt modelId="{3B25878A-D0EF-4E70-8C64-A3A289249877}" type="pres">
      <dgm:prSet presAssocID="{4DCCF6A1-AED5-4282-91C8-E041601511E0}" presName="linNode" presStyleCnt="0"/>
      <dgm:spPr/>
    </dgm:pt>
    <dgm:pt modelId="{80945E09-C1E6-4A4C-8473-85480CF0F634}" type="pres">
      <dgm:prSet presAssocID="{4DCCF6A1-AED5-4282-91C8-E041601511E0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BFE7DADE-414D-46BE-9EB9-60B7251FBB13}" type="pres">
      <dgm:prSet presAssocID="{37FBB4AE-E3BC-47E2-8B89-3CBEA049352D}" presName="sp" presStyleCnt="0"/>
      <dgm:spPr/>
    </dgm:pt>
    <dgm:pt modelId="{6A8CDC92-7FA5-43DB-86A9-943404A0A1DE}" type="pres">
      <dgm:prSet presAssocID="{AA6B831F-0145-4510-86FC-1C08938F3AE8}" presName="linNode" presStyleCnt="0"/>
      <dgm:spPr/>
    </dgm:pt>
    <dgm:pt modelId="{5CB45F78-9C30-4CA0-A8EA-91D9553C99E3}" type="pres">
      <dgm:prSet presAssocID="{AA6B831F-0145-4510-86FC-1C08938F3AE8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1D69581D-888D-4524-A53B-560BCB206D02}" type="pres">
      <dgm:prSet presAssocID="{F831594A-E3E2-4695-B58D-1752C35A3EFF}" presName="sp" presStyleCnt="0"/>
      <dgm:spPr/>
    </dgm:pt>
    <dgm:pt modelId="{2BBCA390-BAA6-4C20-B7B1-BB6416D9B51D}" type="pres">
      <dgm:prSet presAssocID="{8AC50BF4-00EF-4FB6-A025-14B039019624}" presName="linNode" presStyleCnt="0"/>
      <dgm:spPr/>
    </dgm:pt>
    <dgm:pt modelId="{D3AC8168-8CB4-42CA-8256-BF2787687158}" type="pres">
      <dgm:prSet presAssocID="{8AC50BF4-00EF-4FB6-A025-14B039019624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9D098F0A-74B8-49FE-B3B3-0840C9C115D7}" srcId="{41E2BF1B-0B0F-4394-9EDD-808C1EA58002}" destId="{BED13BA2-3FED-47C7-AED5-79DBEAD71767}" srcOrd="0" destOrd="0" parTransId="{D4CA452C-3AD1-4310-9FD5-0E1C728C445C}" sibTransId="{F76B965B-83FF-4121-B4DB-9F7C07E97F90}"/>
    <dgm:cxn modelId="{EDD6040D-FD0C-4154-A2A4-B844D527CE33}" srcId="{41E2BF1B-0B0F-4394-9EDD-808C1EA58002}" destId="{CFAB38B0-86EB-4B64-B1F2-87B7F8602C69}" srcOrd="2" destOrd="0" parTransId="{A600F0C9-9C5D-4061-AB06-E3CBB4006EF0}" sibTransId="{030392F6-9592-4F52-985D-06972BBAAE49}"/>
    <dgm:cxn modelId="{EA017F14-EC64-4A51-8AEC-96485D5461F2}" type="presOf" srcId="{CFAB38B0-86EB-4B64-B1F2-87B7F8602C69}" destId="{24833801-01D3-4CDE-8426-1C6867B076F0}" srcOrd="0" destOrd="0" presId="urn:microsoft.com/office/officeart/2005/8/layout/vList5"/>
    <dgm:cxn modelId="{78D19B1B-64DF-4758-AE1B-66C32C649C14}" srcId="{41E2BF1B-0B0F-4394-9EDD-808C1EA58002}" destId="{AA6B831F-0145-4510-86FC-1C08938F3AE8}" srcOrd="4" destOrd="0" parTransId="{42BF01CD-9765-4A52-8AE8-13615D6B6954}" sibTransId="{F831594A-E3E2-4695-B58D-1752C35A3EFF}"/>
    <dgm:cxn modelId="{D1AC103A-0FDD-4154-9933-CA637F58C322}" type="presOf" srcId="{AA6B831F-0145-4510-86FC-1C08938F3AE8}" destId="{5CB45F78-9C30-4CA0-A8EA-91D9553C99E3}" srcOrd="0" destOrd="0" presId="urn:microsoft.com/office/officeart/2005/8/layout/vList5"/>
    <dgm:cxn modelId="{7EB0083E-4394-4C07-BC34-2E3CF369D5B4}" type="presOf" srcId="{4DCCF6A1-AED5-4282-91C8-E041601511E0}" destId="{80945E09-C1E6-4A4C-8473-85480CF0F634}" srcOrd="0" destOrd="0" presId="urn:microsoft.com/office/officeart/2005/8/layout/vList5"/>
    <dgm:cxn modelId="{2D592761-5C49-453C-ADDE-633FF9337198}" type="presOf" srcId="{41E2BF1B-0B0F-4394-9EDD-808C1EA58002}" destId="{E7AB145B-F2D1-40DB-B517-06092B7CEC52}" srcOrd="0" destOrd="0" presId="urn:microsoft.com/office/officeart/2005/8/layout/vList5"/>
    <dgm:cxn modelId="{45B7EE46-B865-495D-A0B6-2C87EF30C249}" type="presOf" srcId="{9ED13BE3-BF8B-474D-A1F9-9ACB813762CF}" destId="{B0B9C607-72E8-4EE7-A161-89D72413387C}" srcOrd="0" destOrd="0" presId="urn:microsoft.com/office/officeart/2005/8/layout/vList5"/>
    <dgm:cxn modelId="{0FD31671-8A3C-4354-B98C-2A728718AC9E}" srcId="{41E2BF1B-0B0F-4394-9EDD-808C1EA58002}" destId="{4DCCF6A1-AED5-4282-91C8-E041601511E0}" srcOrd="3" destOrd="0" parTransId="{45D50EBB-1242-4C74-9C7F-A05F483CFF11}" sibTransId="{37FBB4AE-E3BC-47E2-8B89-3CBEA049352D}"/>
    <dgm:cxn modelId="{4C5BFE7B-2FF7-4295-8AC0-CA49E582CAAB}" srcId="{41E2BF1B-0B0F-4394-9EDD-808C1EA58002}" destId="{9ED13BE3-BF8B-474D-A1F9-9ACB813762CF}" srcOrd="1" destOrd="0" parTransId="{F2F12BDE-919A-4AA3-8C50-A2F8EFC02345}" sibTransId="{6E3C656C-9CAD-4C61-B192-A4650FD39EBC}"/>
    <dgm:cxn modelId="{E5CC9397-9CFE-4879-82A9-B05686270EDA}" srcId="{41E2BF1B-0B0F-4394-9EDD-808C1EA58002}" destId="{8AC50BF4-00EF-4FB6-A025-14B039019624}" srcOrd="5" destOrd="0" parTransId="{725BA893-10AC-4508-802C-8697207AB3BB}" sibTransId="{3CA1178F-3BEB-4BD1-BEBC-E6430168A44E}"/>
    <dgm:cxn modelId="{5EE037BA-4830-418E-85B7-0B397E773A31}" type="presOf" srcId="{8AC50BF4-00EF-4FB6-A025-14B039019624}" destId="{D3AC8168-8CB4-42CA-8256-BF2787687158}" srcOrd="0" destOrd="0" presId="urn:microsoft.com/office/officeart/2005/8/layout/vList5"/>
    <dgm:cxn modelId="{96AB13FB-CE67-4C6F-A7B9-794A4FD8E7BE}" type="presOf" srcId="{BED13BA2-3FED-47C7-AED5-79DBEAD71767}" destId="{11CFFCB1-89A4-4256-81F0-E18352D16CD8}" srcOrd="0" destOrd="0" presId="urn:microsoft.com/office/officeart/2005/8/layout/vList5"/>
    <dgm:cxn modelId="{19A32F37-8B22-45F0-8575-193C21B8CD8D}" type="presParOf" srcId="{E7AB145B-F2D1-40DB-B517-06092B7CEC52}" destId="{C50837CE-2A1B-48EC-B448-BF8F4B63ACD7}" srcOrd="0" destOrd="0" presId="urn:microsoft.com/office/officeart/2005/8/layout/vList5"/>
    <dgm:cxn modelId="{A3E526B3-C9B7-43E6-A2BB-AE7B0E07E57A}" type="presParOf" srcId="{C50837CE-2A1B-48EC-B448-BF8F4B63ACD7}" destId="{11CFFCB1-89A4-4256-81F0-E18352D16CD8}" srcOrd="0" destOrd="0" presId="urn:microsoft.com/office/officeart/2005/8/layout/vList5"/>
    <dgm:cxn modelId="{7E439CE7-B49B-484D-9D40-EF63ABF1DBAA}" type="presParOf" srcId="{E7AB145B-F2D1-40DB-B517-06092B7CEC52}" destId="{110BDE0A-98FF-44AE-84E7-07FDF6083E26}" srcOrd="1" destOrd="0" presId="urn:microsoft.com/office/officeart/2005/8/layout/vList5"/>
    <dgm:cxn modelId="{E66EDA67-FB4B-4280-B0A9-E88165C8453C}" type="presParOf" srcId="{E7AB145B-F2D1-40DB-B517-06092B7CEC52}" destId="{EA876BD9-0994-449B-AE72-E0582192BC64}" srcOrd="2" destOrd="0" presId="urn:microsoft.com/office/officeart/2005/8/layout/vList5"/>
    <dgm:cxn modelId="{B2973ACF-5A14-4DBD-9B2B-E9D0A2546403}" type="presParOf" srcId="{EA876BD9-0994-449B-AE72-E0582192BC64}" destId="{B0B9C607-72E8-4EE7-A161-89D72413387C}" srcOrd="0" destOrd="0" presId="urn:microsoft.com/office/officeart/2005/8/layout/vList5"/>
    <dgm:cxn modelId="{24A924B9-2F52-403C-B7F6-66B1EDCC2646}" type="presParOf" srcId="{E7AB145B-F2D1-40DB-B517-06092B7CEC52}" destId="{9227BE74-4444-4670-B277-F4B7D5AB2291}" srcOrd="3" destOrd="0" presId="urn:microsoft.com/office/officeart/2005/8/layout/vList5"/>
    <dgm:cxn modelId="{B2F7D6C4-5E03-4ECF-9103-B71520623F81}" type="presParOf" srcId="{E7AB145B-F2D1-40DB-B517-06092B7CEC52}" destId="{871F0B89-11A9-462F-98EB-A3AD190B461F}" srcOrd="4" destOrd="0" presId="urn:microsoft.com/office/officeart/2005/8/layout/vList5"/>
    <dgm:cxn modelId="{3E0DF432-F30E-4F73-ABC9-9E5918FFB50F}" type="presParOf" srcId="{871F0B89-11A9-462F-98EB-A3AD190B461F}" destId="{24833801-01D3-4CDE-8426-1C6867B076F0}" srcOrd="0" destOrd="0" presId="urn:microsoft.com/office/officeart/2005/8/layout/vList5"/>
    <dgm:cxn modelId="{73C101F6-AA7D-4928-8E20-D5B7D15B0E4E}" type="presParOf" srcId="{E7AB145B-F2D1-40DB-B517-06092B7CEC52}" destId="{7AE6C949-AA0B-4811-B17F-E42E8E21A40B}" srcOrd="5" destOrd="0" presId="urn:microsoft.com/office/officeart/2005/8/layout/vList5"/>
    <dgm:cxn modelId="{FB9DC201-8118-4BE0-8B5B-0924AC6886C9}" type="presParOf" srcId="{E7AB145B-F2D1-40DB-B517-06092B7CEC52}" destId="{3B25878A-D0EF-4E70-8C64-A3A289249877}" srcOrd="6" destOrd="0" presId="urn:microsoft.com/office/officeart/2005/8/layout/vList5"/>
    <dgm:cxn modelId="{4128D15A-58B9-436D-B7E2-A6B7003634B7}" type="presParOf" srcId="{3B25878A-D0EF-4E70-8C64-A3A289249877}" destId="{80945E09-C1E6-4A4C-8473-85480CF0F634}" srcOrd="0" destOrd="0" presId="urn:microsoft.com/office/officeart/2005/8/layout/vList5"/>
    <dgm:cxn modelId="{A99CA1C9-96D4-485C-9ABB-F6FBF1ABFCB1}" type="presParOf" srcId="{E7AB145B-F2D1-40DB-B517-06092B7CEC52}" destId="{BFE7DADE-414D-46BE-9EB9-60B7251FBB13}" srcOrd="7" destOrd="0" presId="urn:microsoft.com/office/officeart/2005/8/layout/vList5"/>
    <dgm:cxn modelId="{D7A57C05-0DBF-42B2-9603-060AA268E0DC}" type="presParOf" srcId="{E7AB145B-F2D1-40DB-B517-06092B7CEC52}" destId="{6A8CDC92-7FA5-43DB-86A9-943404A0A1DE}" srcOrd="8" destOrd="0" presId="urn:microsoft.com/office/officeart/2005/8/layout/vList5"/>
    <dgm:cxn modelId="{7DAE550C-4879-4BE9-A70A-A187A92CE233}" type="presParOf" srcId="{6A8CDC92-7FA5-43DB-86A9-943404A0A1DE}" destId="{5CB45F78-9C30-4CA0-A8EA-91D9553C99E3}" srcOrd="0" destOrd="0" presId="urn:microsoft.com/office/officeart/2005/8/layout/vList5"/>
    <dgm:cxn modelId="{9BB13142-8566-423D-81AB-0B7BEEB056EC}" type="presParOf" srcId="{E7AB145B-F2D1-40DB-B517-06092B7CEC52}" destId="{1D69581D-888D-4524-A53B-560BCB206D02}" srcOrd="9" destOrd="0" presId="urn:microsoft.com/office/officeart/2005/8/layout/vList5"/>
    <dgm:cxn modelId="{DC37BF87-5625-4300-9A16-AF17DD0F1709}" type="presParOf" srcId="{E7AB145B-F2D1-40DB-B517-06092B7CEC52}" destId="{2BBCA390-BAA6-4C20-B7B1-BB6416D9B51D}" srcOrd="10" destOrd="0" presId="urn:microsoft.com/office/officeart/2005/8/layout/vList5"/>
    <dgm:cxn modelId="{448308E8-DAEE-4666-8585-7D1071C908DA}" type="presParOf" srcId="{2BBCA390-BAA6-4C20-B7B1-BB6416D9B51D}" destId="{D3AC8168-8CB4-42CA-8256-BF27876871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032115-F0E9-47BD-BD68-4CFDAD0C09B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3427EE3-5543-4E80-B42B-9B9205E1612A}">
      <dgm:prSet/>
      <dgm:spPr/>
      <dgm:t>
        <a:bodyPr/>
        <a:lstStyle/>
        <a:p>
          <a:r>
            <a:rPr lang="en-US"/>
            <a:t>Do you have prior fish culture experience?</a:t>
          </a:r>
        </a:p>
      </dgm:t>
    </dgm:pt>
    <dgm:pt modelId="{5CE1F9D8-8336-4073-AD10-ADC8B092D370}" type="parTrans" cxnId="{3C495ACC-1FEB-4F0E-8662-DD30168473C2}">
      <dgm:prSet/>
      <dgm:spPr/>
      <dgm:t>
        <a:bodyPr/>
        <a:lstStyle/>
        <a:p>
          <a:endParaRPr lang="en-US"/>
        </a:p>
      </dgm:t>
    </dgm:pt>
    <dgm:pt modelId="{EEC0AA0B-FE3E-458D-95B0-B9D86356B59C}" type="sibTrans" cxnId="{3C495ACC-1FEB-4F0E-8662-DD30168473C2}">
      <dgm:prSet/>
      <dgm:spPr/>
      <dgm:t>
        <a:bodyPr/>
        <a:lstStyle/>
        <a:p>
          <a:endParaRPr lang="en-US"/>
        </a:p>
      </dgm:t>
    </dgm:pt>
    <dgm:pt modelId="{15908F19-B1AB-4678-8932-CCDA144423EB}">
      <dgm:prSet/>
      <dgm:spPr/>
      <dgm:t>
        <a:bodyPr/>
        <a:lstStyle/>
        <a:p>
          <a:r>
            <a:rPr lang="en-US" dirty="0"/>
            <a:t>Generally, require more expensive feeds</a:t>
          </a:r>
        </a:p>
      </dgm:t>
    </dgm:pt>
    <dgm:pt modelId="{CD0A6354-44C5-4247-8127-08C7EF1B2AFE}" type="parTrans" cxnId="{DA63C9F3-BEDF-4C2E-9503-7649C487A56D}">
      <dgm:prSet/>
      <dgm:spPr/>
      <dgm:t>
        <a:bodyPr/>
        <a:lstStyle/>
        <a:p>
          <a:endParaRPr lang="en-US"/>
        </a:p>
      </dgm:t>
    </dgm:pt>
    <dgm:pt modelId="{7312E61F-AED2-4683-8AFC-A4440CFA3970}" type="sibTrans" cxnId="{DA63C9F3-BEDF-4C2E-9503-7649C487A56D}">
      <dgm:prSet/>
      <dgm:spPr/>
      <dgm:t>
        <a:bodyPr/>
        <a:lstStyle/>
        <a:p>
          <a:endParaRPr lang="en-US"/>
        </a:p>
      </dgm:t>
    </dgm:pt>
    <dgm:pt modelId="{BCEEF97A-11D3-431E-ABCF-1191E814685A}">
      <dgm:prSet/>
      <dgm:spPr/>
      <dgm:t>
        <a:bodyPr/>
        <a:lstStyle/>
        <a:p>
          <a:r>
            <a:rPr lang="en-US" dirty="0"/>
            <a:t>Larger tanks (systems) likely required $$$</a:t>
          </a:r>
        </a:p>
      </dgm:t>
    </dgm:pt>
    <dgm:pt modelId="{CE425E29-D87F-44EF-A099-EFD81866C155}" type="parTrans" cxnId="{4C373863-0AFE-4A96-9857-65E5C57ABCBF}">
      <dgm:prSet/>
      <dgm:spPr/>
      <dgm:t>
        <a:bodyPr/>
        <a:lstStyle/>
        <a:p>
          <a:endParaRPr lang="en-US"/>
        </a:p>
      </dgm:t>
    </dgm:pt>
    <dgm:pt modelId="{AA4106C1-68DA-4B14-AA07-7B4E2E78DDAE}" type="sibTrans" cxnId="{4C373863-0AFE-4A96-9857-65E5C57ABCBF}">
      <dgm:prSet/>
      <dgm:spPr/>
      <dgm:t>
        <a:bodyPr/>
        <a:lstStyle/>
        <a:p>
          <a:endParaRPr lang="en-US"/>
        </a:p>
      </dgm:t>
    </dgm:pt>
    <dgm:pt modelId="{A7EE47A6-EB28-4EE9-9AB0-1C415191C5FE}">
      <dgm:prSet/>
      <dgm:spPr/>
      <dgm:t>
        <a:bodyPr/>
        <a:lstStyle/>
        <a:p>
          <a:r>
            <a:rPr lang="en-US"/>
            <a:t>Temperature control more important</a:t>
          </a:r>
        </a:p>
      </dgm:t>
    </dgm:pt>
    <dgm:pt modelId="{D62174D6-C519-4E43-981A-84E505283E87}" type="parTrans" cxnId="{159FB77D-C4EE-4B05-A7B8-8706A4215C0D}">
      <dgm:prSet/>
      <dgm:spPr/>
      <dgm:t>
        <a:bodyPr/>
        <a:lstStyle/>
        <a:p>
          <a:endParaRPr lang="en-US"/>
        </a:p>
      </dgm:t>
    </dgm:pt>
    <dgm:pt modelId="{30C55888-97DB-45E6-A867-4FB0A49C1732}" type="sibTrans" cxnId="{159FB77D-C4EE-4B05-A7B8-8706A4215C0D}">
      <dgm:prSet/>
      <dgm:spPr/>
      <dgm:t>
        <a:bodyPr/>
        <a:lstStyle/>
        <a:p>
          <a:endParaRPr lang="en-US"/>
        </a:p>
      </dgm:t>
    </dgm:pt>
    <dgm:pt modelId="{9217639C-40B6-49D6-BAF3-DF45EF49AB95}" type="pres">
      <dgm:prSet presAssocID="{F3032115-F0E9-47BD-BD68-4CFDAD0C09B1}" presName="linear" presStyleCnt="0">
        <dgm:presLayoutVars>
          <dgm:animLvl val="lvl"/>
          <dgm:resizeHandles val="exact"/>
        </dgm:presLayoutVars>
      </dgm:prSet>
      <dgm:spPr/>
    </dgm:pt>
    <dgm:pt modelId="{B6F0EEDB-0102-4178-8ACC-E8B345F84ED3}" type="pres">
      <dgm:prSet presAssocID="{93427EE3-5543-4E80-B42B-9B9205E1612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BD4EC0C-8F62-4654-A182-BE44FB70B473}" type="pres">
      <dgm:prSet presAssocID="{EEC0AA0B-FE3E-458D-95B0-B9D86356B59C}" presName="spacer" presStyleCnt="0"/>
      <dgm:spPr/>
    </dgm:pt>
    <dgm:pt modelId="{8675D4BE-0D81-4ECB-B879-3B6D1209E10D}" type="pres">
      <dgm:prSet presAssocID="{15908F19-B1AB-4678-8932-CCDA144423E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6AB6287-713F-4362-A46C-85D3A00A18A5}" type="pres">
      <dgm:prSet presAssocID="{7312E61F-AED2-4683-8AFC-A4440CFA3970}" presName="spacer" presStyleCnt="0"/>
      <dgm:spPr/>
    </dgm:pt>
    <dgm:pt modelId="{64208624-306F-4B32-90BA-EA14EB3A2719}" type="pres">
      <dgm:prSet presAssocID="{BCEEF97A-11D3-431E-ABCF-1191E814685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61F3C29-CB4B-4F2B-A6AB-E666E4E53D39}" type="pres">
      <dgm:prSet presAssocID="{AA4106C1-68DA-4B14-AA07-7B4E2E78DDAE}" presName="spacer" presStyleCnt="0"/>
      <dgm:spPr/>
    </dgm:pt>
    <dgm:pt modelId="{76C612C5-4A93-4187-8F88-548A4C4994D7}" type="pres">
      <dgm:prSet presAssocID="{A7EE47A6-EB28-4EE9-9AB0-1C415191C5F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184D913-BCDE-454B-9472-F79B9EEFE662}" type="presOf" srcId="{93427EE3-5543-4E80-B42B-9B9205E1612A}" destId="{B6F0EEDB-0102-4178-8ACC-E8B345F84ED3}" srcOrd="0" destOrd="0" presId="urn:microsoft.com/office/officeart/2005/8/layout/vList2"/>
    <dgm:cxn modelId="{188E0814-9FE4-4AED-854E-C0C02A92B3CB}" type="presOf" srcId="{15908F19-B1AB-4678-8932-CCDA144423EB}" destId="{8675D4BE-0D81-4ECB-B879-3B6D1209E10D}" srcOrd="0" destOrd="0" presId="urn:microsoft.com/office/officeart/2005/8/layout/vList2"/>
    <dgm:cxn modelId="{4C373863-0AFE-4A96-9857-65E5C57ABCBF}" srcId="{F3032115-F0E9-47BD-BD68-4CFDAD0C09B1}" destId="{BCEEF97A-11D3-431E-ABCF-1191E814685A}" srcOrd="2" destOrd="0" parTransId="{CE425E29-D87F-44EF-A099-EFD81866C155}" sibTransId="{AA4106C1-68DA-4B14-AA07-7B4E2E78DDAE}"/>
    <dgm:cxn modelId="{14A14678-5852-4A0F-981C-8AEF11F2CA79}" type="presOf" srcId="{F3032115-F0E9-47BD-BD68-4CFDAD0C09B1}" destId="{9217639C-40B6-49D6-BAF3-DF45EF49AB95}" srcOrd="0" destOrd="0" presId="urn:microsoft.com/office/officeart/2005/8/layout/vList2"/>
    <dgm:cxn modelId="{154CCC78-FCBF-4C30-BA98-CCB817DF639A}" type="presOf" srcId="{A7EE47A6-EB28-4EE9-9AB0-1C415191C5FE}" destId="{76C612C5-4A93-4187-8F88-548A4C4994D7}" srcOrd="0" destOrd="0" presId="urn:microsoft.com/office/officeart/2005/8/layout/vList2"/>
    <dgm:cxn modelId="{159FB77D-C4EE-4B05-A7B8-8706A4215C0D}" srcId="{F3032115-F0E9-47BD-BD68-4CFDAD0C09B1}" destId="{A7EE47A6-EB28-4EE9-9AB0-1C415191C5FE}" srcOrd="3" destOrd="0" parTransId="{D62174D6-C519-4E43-981A-84E505283E87}" sibTransId="{30C55888-97DB-45E6-A867-4FB0A49C1732}"/>
    <dgm:cxn modelId="{9F3B7CA7-D079-4C05-A723-AE36E155D4D6}" type="presOf" srcId="{BCEEF97A-11D3-431E-ABCF-1191E814685A}" destId="{64208624-306F-4B32-90BA-EA14EB3A2719}" srcOrd="0" destOrd="0" presId="urn:microsoft.com/office/officeart/2005/8/layout/vList2"/>
    <dgm:cxn modelId="{3C495ACC-1FEB-4F0E-8662-DD30168473C2}" srcId="{F3032115-F0E9-47BD-BD68-4CFDAD0C09B1}" destId="{93427EE3-5543-4E80-B42B-9B9205E1612A}" srcOrd="0" destOrd="0" parTransId="{5CE1F9D8-8336-4073-AD10-ADC8B092D370}" sibTransId="{EEC0AA0B-FE3E-458D-95B0-B9D86356B59C}"/>
    <dgm:cxn modelId="{DA63C9F3-BEDF-4C2E-9503-7649C487A56D}" srcId="{F3032115-F0E9-47BD-BD68-4CFDAD0C09B1}" destId="{15908F19-B1AB-4678-8932-CCDA144423EB}" srcOrd="1" destOrd="0" parTransId="{CD0A6354-44C5-4247-8127-08C7EF1B2AFE}" sibTransId="{7312E61F-AED2-4683-8AFC-A4440CFA3970}"/>
    <dgm:cxn modelId="{E8359143-5B5C-4BE6-8018-9E658FB20835}" type="presParOf" srcId="{9217639C-40B6-49D6-BAF3-DF45EF49AB95}" destId="{B6F0EEDB-0102-4178-8ACC-E8B345F84ED3}" srcOrd="0" destOrd="0" presId="urn:microsoft.com/office/officeart/2005/8/layout/vList2"/>
    <dgm:cxn modelId="{B59E1727-54CE-4B54-93C7-32DC0A7226F0}" type="presParOf" srcId="{9217639C-40B6-49D6-BAF3-DF45EF49AB95}" destId="{BBD4EC0C-8F62-4654-A182-BE44FB70B473}" srcOrd="1" destOrd="0" presId="urn:microsoft.com/office/officeart/2005/8/layout/vList2"/>
    <dgm:cxn modelId="{002E2065-E086-4978-BEB6-46B6C4BB9290}" type="presParOf" srcId="{9217639C-40B6-49D6-BAF3-DF45EF49AB95}" destId="{8675D4BE-0D81-4ECB-B879-3B6D1209E10D}" srcOrd="2" destOrd="0" presId="urn:microsoft.com/office/officeart/2005/8/layout/vList2"/>
    <dgm:cxn modelId="{73C9B13D-5260-4D6D-A3D7-8D5205CBCF5B}" type="presParOf" srcId="{9217639C-40B6-49D6-BAF3-DF45EF49AB95}" destId="{26AB6287-713F-4362-A46C-85D3A00A18A5}" srcOrd="3" destOrd="0" presId="urn:microsoft.com/office/officeart/2005/8/layout/vList2"/>
    <dgm:cxn modelId="{9026E62E-D8F1-48F5-A5CE-EC6ECF348AE1}" type="presParOf" srcId="{9217639C-40B6-49D6-BAF3-DF45EF49AB95}" destId="{64208624-306F-4B32-90BA-EA14EB3A2719}" srcOrd="4" destOrd="0" presId="urn:microsoft.com/office/officeart/2005/8/layout/vList2"/>
    <dgm:cxn modelId="{D82D568D-68BD-498C-A3ED-BE205D182D19}" type="presParOf" srcId="{9217639C-40B6-49D6-BAF3-DF45EF49AB95}" destId="{361F3C29-CB4B-4F2B-A6AB-E666E4E53D39}" srcOrd="5" destOrd="0" presId="urn:microsoft.com/office/officeart/2005/8/layout/vList2"/>
    <dgm:cxn modelId="{AD2A5C27-8398-4587-A872-4B06562B002F}" type="presParOf" srcId="{9217639C-40B6-49D6-BAF3-DF45EF49AB95}" destId="{76C612C5-4A93-4187-8F88-548A4C4994D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FFCB1-89A4-4256-81F0-E18352D16CD8}">
      <dsp:nvSpPr>
        <dsp:cNvPr id="0" name=""/>
        <dsp:cNvSpPr/>
      </dsp:nvSpPr>
      <dsp:spPr>
        <a:xfrm>
          <a:off x="3364992" y="1195"/>
          <a:ext cx="3785616" cy="6958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Tank Size</a:t>
          </a:r>
        </a:p>
      </dsp:txBody>
      <dsp:txXfrm>
        <a:off x="3398960" y="35163"/>
        <a:ext cx="3717680" cy="627895"/>
      </dsp:txXfrm>
    </dsp:sp>
    <dsp:sp modelId="{B0B9C607-72E8-4EE7-A161-89D72413387C}">
      <dsp:nvSpPr>
        <dsp:cNvPr id="0" name=""/>
        <dsp:cNvSpPr/>
      </dsp:nvSpPr>
      <dsp:spPr>
        <a:xfrm>
          <a:off x="3364992" y="731818"/>
          <a:ext cx="3785616" cy="6958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Climate</a:t>
          </a:r>
        </a:p>
      </dsp:txBody>
      <dsp:txXfrm>
        <a:off x="3398960" y="765786"/>
        <a:ext cx="3717680" cy="627895"/>
      </dsp:txXfrm>
    </dsp:sp>
    <dsp:sp modelId="{24833801-01D3-4CDE-8426-1C6867B076F0}">
      <dsp:nvSpPr>
        <dsp:cNvPr id="0" name=""/>
        <dsp:cNvSpPr/>
      </dsp:nvSpPr>
      <dsp:spPr>
        <a:xfrm>
          <a:off x="3364992" y="1462441"/>
          <a:ext cx="3785616" cy="6958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Edibility</a:t>
          </a:r>
        </a:p>
      </dsp:txBody>
      <dsp:txXfrm>
        <a:off x="3398960" y="1496409"/>
        <a:ext cx="3717680" cy="627895"/>
      </dsp:txXfrm>
    </dsp:sp>
    <dsp:sp modelId="{80945E09-C1E6-4A4C-8473-85480CF0F634}">
      <dsp:nvSpPr>
        <dsp:cNvPr id="0" name=""/>
        <dsp:cNvSpPr/>
      </dsp:nvSpPr>
      <dsp:spPr>
        <a:xfrm>
          <a:off x="3364992" y="2193064"/>
          <a:ext cx="3785616" cy="6958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Availability</a:t>
          </a:r>
        </a:p>
      </dsp:txBody>
      <dsp:txXfrm>
        <a:off x="3398960" y="2227032"/>
        <a:ext cx="3717680" cy="627895"/>
      </dsp:txXfrm>
    </dsp:sp>
    <dsp:sp modelId="{5CB45F78-9C30-4CA0-A8EA-91D9553C99E3}">
      <dsp:nvSpPr>
        <dsp:cNvPr id="0" name=""/>
        <dsp:cNvSpPr/>
      </dsp:nvSpPr>
      <dsp:spPr>
        <a:xfrm>
          <a:off x="3364992" y="2923688"/>
          <a:ext cx="3785616" cy="6958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Cost</a:t>
          </a:r>
        </a:p>
      </dsp:txBody>
      <dsp:txXfrm>
        <a:off x="3398960" y="2957656"/>
        <a:ext cx="3717680" cy="627895"/>
      </dsp:txXfrm>
    </dsp:sp>
    <dsp:sp modelId="{D3AC8168-8CB4-42CA-8256-BF2787687158}">
      <dsp:nvSpPr>
        <dsp:cNvPr id="0" name=""/>
        <dsp:cNvSpPr/>
      </dsp:nvSpPr>
      <dsp:spPr>
        <a:xfrm>
          <a:off x="3364992" y="3654311"/>
          <a:ext cx="3785616" cy="6958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Experience</a:t>
          </a:r>
        </a:p>
      </dsp:txBody>
      <dsp:txXfrm>
        <a:off x="3398960" y="3688279"/>
        <a:ext cx="3717680" cy="627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0EEDB-0102-4178-8ACC-E8B345F84ED3}">
      <dsp:nvSpPr>
        <dsp:cNvPr id="0" name=""/>
        <dsp:cNvSpPr/>
      </dsp:nvSpPr>
      <dsp:spPr>
        <a:xfrm>
          <a:off x="0" y="428589"/>
          <a:ext cx="6586489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Do you have prior fish culture experience?</a:t>
          </a:r>
        </a:p>
      </dsp:txBody>
      <dsp:txXfrm>
        <a:off x="32784" y="461373"/>
        <a:ext cx="6520921" cy="606012"/>
      </dsp:txXfrm>
    </dsp:sp>
    <dsp:sp modelId="{8675D4BE-0D81-4ECB-B879-3B6D1209E10D}">
      <dsp:nvSpPr>
        <dsp:cNvPr id="0" name=""/>
        <dsp:cNvSpPr/>
      </dsp:nvSpPr>
      <dsp:spPr>
        <a:xfrm>
          <a:off x="0" y="1180809"/>
          <a:ext cx="6586489" cy="67158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Generally, require more expensive feeds</a:t>
          </a:r>
        </a:p>
      </dsp:txBody>
      <dsp:txXfrm>
        <a:off x="32784" y="1213593"/>
        <a:ext cx="6520921" cy="606012"/>
      </dsp:txXfrm>
    </dsp:sp>
    <dsp:sp modelId="{64208624-306F-4B32-90BA-EA14EB3A2719}">
      <dsp:nvSpPr>
        <dsp:cNvPr id="0" name=""/>
        <dsp:cNvSpPr/>
      </dsp:nvSpPr>
      <dsp:spPr>
        <a:xfrm>
          <a:off x="0" y="1933029"/>
          <a:ext cx="6586489" cy="67158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Larger tanks (systems) likely required $$$</a:t>
          </a:r>
        </a:p>
      </dsp:txBody>
      <dsp:txXfrm>
        <a:off x="32784" y="1965813"/>
        <a:ext cx="6520921" cy="606012"/>
      </dsp:txXfrm>
    </dsp:sp>
    <dsp:sp modelId="{76C612C5-4A93-4187-8F88-548A4C4994D7}">
      <dsp:nvSpPr>
        <dsp:cNvPr id="0" name=""/>
        <dsp:cNvSpPr/>
      </dsp:nvSpPr>
      <dsp:spPr>
        <a:xfrm>
          <a:off x="0" y="2685249"/>
          <a:ext cx="6586489" cy="6715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Temperature control more important</a:t>
          </a:r>
        </a:p>
      </dsp:txBody>
      <dsp:txXfrm>
        <a:off x="32784" y="2718033"/>
        <a:ext cx="6520921" cy="60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DABE-10A0-49EF-A2C4-3BD75EF03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C6CA4-3ECE-4F4E-AD80-7A13D07B1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46588-A624-452A-8341-B3C650B42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3BE7-11ED-4D74-835A-2143CD2F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EA0B9-376D-40F8-A803-0E5B84A0E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3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DB290-6A6A-46B0-B378-15053D7B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2B495-F2F9-4CD3-8746-FFB621398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93CD2-7D4D-4513-B38B-F43A9633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48A4D-B81A-4DD7-A8F1-BB3E1105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DCC7C-C753-4000-9EE8-15C5AB16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9F2878-79E9-4CB7-844D-594A4A0C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6B6C8-2D0B-43C7-AD32-C81500C15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5B306-E308-4AEC-AD98-EC3010DA6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4571E-E0E7-4B06-ADD7-6FB13FD9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35FE0-53C9-4134-923F-8F24F461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4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651E-CF4A-4308-A4F7-54C759EDB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90B80-D017-47F0-8A10-B70BE69F7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1DD1-98FF-4AA7-9E23-C4DB97745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49A29-0B6E-4F35-9839-A2751058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D1A3A-47D5-4889-8A38-13E99B87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9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13C4E-323B-488F-9DAD-A3571F83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7E1F4-19CB-4836-8B85-3EBAF6964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DF79A-BEEB-4016-AC09-CD3400CA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62B5D-BCB3-499C-A4B8-266FF867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0AAB4-3879-4E6E-979B-87074842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2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C438-2A3A-4594-BC0D-3ECEA041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4E447-EA84-4B65-8699-1A6F3A7BD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A75D4-0BFE-4309-AEBA-6C05EE9DD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195B8-74DB-41F6-821D-F63EED8E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E6094-FD12-4247-BAE7-D42C9E6A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A618A-3740-4C8D-AEC9-C1026A69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43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674E-81A8-42D3-B1F6-D9DFBE3A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A9926-1A09-41DF-BDE8-AE9CC582A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6BFC3-6373-4843-BE41-D6E863B15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0E696-61D6-4520-92D4-4965690E1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B73F7-FE6E-43A9-84D7-C89B2229F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9E1E41-261C-4B83-9CBE-AD5600DCD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1419AE-44A6-44C0-B3C2-27FB619B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E4089-786B-427F-8382-965E0E91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5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2B39F-5363-404C-81E6-04C9590C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A7B4-E95F-479C-BD8F-14331B6F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A443F-A18A-4C95-BA78-4EC5477E7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FB21-06F8-4395-A3A6-20588F6A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8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32802-DCCD-42BD-8F42-A36B87F4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37BBF-9B48-4E33-A8BD-2B65DAE2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A48F9-9268-434F-8187-773FA103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0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2E00-BD5A-4660-99A5-FD4A8C16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F1BAE-1913-4967-92BD-508AD4A31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AAD36-A1EE-464F-B6D7-246AB99D9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B4525-B969-4A69-874D-B0FBD570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0AAFF-CF6A-4F5F-A61C-357D913A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AB63F-491A-4228-85EA-FD8EEAD6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3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B998B-5DEA-4D0A-8CEF-1CC2ED43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16FB4-F4D3-42CF-ACEC-6F2E5C96A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922D0-CC20-4110-B380-EC423AA41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FAB5B-24B1-490E-949A-1DEDFB68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4F33F-3F7C-4F23-AD7A-5DEEF5F5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7095F-8E7C-4971-BDC6-754AD369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3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77A41-5C45-4633-B04D-72BCBE3F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FD843-43B8-4E4A-9420-7417F94AC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52AA5-53A4-40D9-81BF-DEB23673F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CD53C-E9D8-4419-8332-7ECE36FD4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8154C-3484-4806-9044-685A3A429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8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o.org/docrep/009/af000e/AF000E03.ht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DD2EBE25-4B13-4C6C-A012-17D8C91B5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38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09AC66-E836-4819-8478-254704607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Fish and Fish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FAEA7-C346-4745-93D3-F945247B7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Kevin Fitzsimmons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BD035-C299-4483-85BF-5FBB15DEEEC8}"/>
              </a:ext>
            </a:extLst>
          </p:cNvPr>
          <p:cNvSpPr txBox="1"/>
          <p:nvPr/>
        </p:nvSpPr>
        <p:spPr>
          <a:xfrm>
            <a:off x="0" y="6488658"/>
            <a:ext cx="221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©2025 Matt Recsetar</a:t>
            </a:r>
          </a:p>
        </p:txBody>
      </p:sp>
    </p:spTree>
    <p:extLst>
      <p:ext uri="{BB962C8B-B14F-4D97-AF65-F5344CB8AC3E}">
        <p14:creationId xmlns:p14="http://schemas.microsoft.com/office/powerpoint/2010/main" val="724151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D564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989C4-04EA-49DC-BC6E-F69AB6AAE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Rainbow Trout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18CF7-96BF-446F-931C-53A42307B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0049"/>
          <a:stretch/>
        </p:blipFill>
        <p:spPr>
          <a:xfrm rot="16200000">
            <a:off x="1816573" y="965877"/>
            <a:ext cx="4080254" cy="70583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F0A49-15CB-4824-946A-DCC8DD5A1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7" y="917725"/>
            <a:ext cx="3543772" cy="5207304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Best for cold water or decoupled systems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Will need to maintain water temperature below 65°F (18°C)</a:t>
            </a:r>
          </a:p>
          <a:p>
            <a:r>
              <a:rPr lang="en-US" sz="2200" dirty="0">
                <a:solidFill>
                  <a:srgbClr val="FFFFFF"/>
                </a:solidFill>
              </a:rPr>
              <a:t>Require higher protein feed but will easily take to feed</a:t>
            </a:r>
          </a:p>
          <a:p>
            <a:r>
              <a:rPr lang="en-US" sz="2200" dirty="0">
                <a:solidFill>
                  <a:srgbClr val="FFFFFF"/>
                </a:solidFill>
              </a:rPr>
              <a:t>Fast growing (ready to eat in 9 months)</a:t>
            </a:r>
          </a:p>
          <a:p>
            <a:r>
              <a:rPr lang="en-US" sz="2200" dirty="0">
                <a:solidFill>
                  <a:srgbClr val="FFFFFF"/>
                </a:solidFill>
              </a:rPr>
              <a:t>Great tasting and popular culinary fish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Availability: High availability throughout the world</a:t>
            </a:r>
          </a:p>
        </p:txBody>
      </p:sp>
    </p:spTree>
    <p:extLst>
      <p:ext uri="{BB962C8B-B14F-4D97-AF65-F5344CB8AC3E}">
        <p14:creationId xmlns:p14="http://schemas.microsoft.com/office/powerpoint/2010/main" val="19548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C974-EBF8-4C54-A049-5B8F8EBF5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 Catfish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C6745-66A7-4DC7-A3A5-62ADBBBE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314543" cy="3775657"/>
          </a:xfrm>
        </p:spPr>
        <p:txBody>
          <a:bodyPr anchor="t">
            <a:normAutofit lnSpcReduction="10000"/>
          </a:bodyPr>
          <a:lstStyle/>
          <a:p>
            <a:r>
              <a:rPr lang="en-US" sz="2000" b="1" dirty="0"/>
              <a:t>Some issues if tanks are too small or stocking density too low</a:t>
            </a:r>
          </a:p>
          <a:p>
            <a:r>
              <a:rPr lang="en-US" sz="2000" b="1" dirty="0"/>
              <a:t>Sometimes helps to stock with bluegill </a:t>
            </a:r>
          </a:p>
          <a:p>
            <a:r>
              <a:rPr lang="en-US" sz="2000" b="1" dirty="0"/>
              <a:t>Will easily take commercial feeds</a:t>
            </a:r>
          </a:p>
          <a:p>
            <a:r>
              <a:rPr lang="en-US" sz="2000" b="1" dirty="0"/>
              <a:t>Good to eat</a:t>
            </a:r>
          </a:p>
          <a:p>
            <a:r>
              <a:rPr lang="en-US" sz="2000" b="1" dirty="0"/>
              <a:t>Time to edible size depends on size stocked (6-12 months)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Availability: Southeastern US may deliver via live haul.  Green Hill Gardens and Jones fish will ship via air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AC559-B7B9-4F01-87B6-02CC964B4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4" r="11100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7243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75CFC1D-B27A-47E1-A6DA-0B906DC72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8" r="-1" b="-1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20B4ED-9DC7-486C-BFBE-0F70CF55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Largemouth Bass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AD02-2A53-4A1A-9F95-4B564183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6095997" cy="2440221"/>
          </a:xfrm>
          <a:noFill/>
        </p:spPr>
        <p:txBody>
          <a:bodyPr anchor="t">
            <a:normAutofit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Highly predatory fish</a:t>
            </a:r>
          </a:p>
          <a:p>
            <a:r>
              <a:rPr lang="en-US" sz="2000" dirty="0">
                <a:solidFill>
                  <a:schemeClr val="bg1"/>
                </a:solidFill>
              </a:rPr>
              <a:t>Need to be stocked at a specific density to discourage cannibalism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Require high protein feed</a:t>
            </a:r>
          </a:p>
          <a:p>
            <a:r>
              <a:rPr lang="en-US" sz="2000" dirty="0">
                <a:solidFill>
                  <a:schemeClr val="bg1"/>
                </a:solidFill>
              </a:rPr>
              <a:t>Great tasting fish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Availability: Dunnfishfarm.com, Jonesfish.com</a:t>
            </a:r>
          </a:p>
          <a:p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50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E29F-958B-46D9-95BA-4E342D3D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Striped Bass</a:t>
            </a: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9C504-EE40-4AB0-AB0C-7E46E3B5A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0" r="15665" b="-2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9099A-7CD0-40C4-A1C6-738534417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9158" y="2279018"/>
            <a:ext cx="5259714" cy="3375920"/>
          </a:xfrm>
        </p:spPr>
        <p:txBody>
          <a:bodyPr anchor="t">
            <a:normAutofit/>
          </a:bodyPr>
          <a:lstStyle/>
          <a:p>
            <a:r>
              <a:rPr lang="en-US" sz="2000" dirty="0"/>
              <a:t>Delicious tasting and high-value fish</a:t>
            </a:r>
          </a:p>
          <a:p>
            <a:r>
              <a:rPr lang="en-US" sz="2000" dirty="0"/>
              <a:t>Fast-growing</a:t>
            </a:r>
          </a:p>
          <a:p>
            <a:r>
              <a:rPr lang="en-US" sz="2000" dirty="0"/>
              <a:t>Require high protein feed</a:t>
            </a:r>
          </a:p>
          <a:p>
            <a:r>
              <a:rPr lang="en-US" sz="2000" dirty="0"/>
              <a:t>Need large tanks</a:t>
            </a:r>
          </a:p>
          <a:p>
            <a:r>
              <a:rPr lang="en-US" sz="2000" dirty="0"/>
              <a:t>Highly sensitive to poor water quality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Availability: </a:t>
            </a:r>
            <a:r>
              <a:rPr lang="en-US" sz="2000" dirty="0" err="1"/>
              <a:t>Keo</a:t>
            </a:r>
            <a:r>
              <a:rPr lang="en-US" sz="2000" dirty="0"/>
              <a:t> Fish Farms (largest supplier in the world)</a:t>
            </a:r>
          </a:p>
        </p:txBody>
      </p:sp>
    </p:spTree>
    <p:extLst>
      <p:ext uri="{BB962C8B-B14F-4D97-AF65-F5344CB8AC3E}">
        <p14:creationId xmlns:p14="http://schemas.microsoft.com/office/powerpoint/2010/main" val="3345170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2265BF-DF7D-4CA1-900F-340730431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9" t="6345" b="27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8D974-AA22-4F2D-BBFB-ECAE427D9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Crayfish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87E77-4F52-45D5-BFC2-2CA8A3C3D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>
            <a:normAutofit/>
          </a:bodyPr>
          <a:lstStyle/>
          <a:p>
            <a:r>
              <a:rPr lang="en-US" sz="1800" dirty="0"/>
              <a:t>Highly territorial</a:t>
            </a:r>
          </a:p>
          <a:p>
            <a:r>
              <a:rPr lang="en-US" sz="1800" dirty="0"/>
              <a:t>Can climb out of tanks and get into other parts of your system</a:t>
            </a:r>
          </a:p>
          <a:p>
            <a:r>
              <a:rPr lang="en-US" sz="1800" dirty="0"/>
              <a:t>Good to eat </a:t>
            </a:r>
          </a:p>
          <a:p>
            <a:r>
              <a:rPr lang="en-US" sz="1800" dirty="0"/>
              <a:t>Require sinking feeds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Availability: Will ship from farms in Southeastern United States (Seasonally)</a:t>
            </a:r>
          </a:p>
        </p:txBody>
      </p:sp>
    </p:spTree>
    <p:extLst>
      <p:ext uri="{BB962C8B-B14F-4D97-AF65-F5344CB8AC3E}">
        <p14:creationId xmlns:p14="http://schemas.microsoft.com/office/powerpoint/2010/main" val="555254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BB3D-81A8-4DCE-8BAD-797ACC3F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Freshwater Prawns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5680F-E193-42DC-A026-5E0F97E5A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Territorial</a:t>
            </a:r>
          </a:p>
          <a:p>
            <a:r>
              <a:rPr lang="en-US" sz="2000" dirty="0"/>
              <a:t>Cold intolerant</a:t>
            </a:r>
          </a:p>
          <a:p>
            <a:r>
              <a:rPr lang="en-US" sz="2000" dirty="0"/>
              <a:t>Expensive</a:t>
            </a:r>
          </a:p>
          <a:p>
            <a:r>
              <a:rPr lang="en-US" sz="2000" dirty="0"/>
              <a:t>Good to eat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Availability: Low (Higher in Southeast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8F782-E45A-47BD-8843-C5A8C4FF2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3" r="7779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07D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23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3E93B-50C3-4584-80D7-12EBFFA7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Make sure you get your fish from a reputable source that is certified disease free!!!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3509A-A674-4402-8BAC-51A0A309F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5" r="4734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3926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Image result for Fish care">
            <a:extLst>
              <a:ext uri="{FF2B5EF4-FFF2-40B4-BE49-F238E27FC236}">
                <a16:creationId xmlns:a16="http://schemas.microsoft.com/office/drawing/2014/main" id="{07D4873F-62E4-4C58-BA05-F548BB8C4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r="11380" b="1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4FCB6-F2FB-4177-A15D-C449F504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6758"/>
            <a:ext cx="5314536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Steps of Fish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79BC-3E25-4608-A4CE-42EF41B73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1"/>
            <a:ext cx="5314543" cy="524256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Transporting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Acclimating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Monitoring Water Quality</a:t>
            </a:r>
          </a:p>
          <a:p>
            <a:pPr>
              <a:lnSpc>
                <a:spcPct val="150000"/>
              </a:lnSpc>
            </a:pPr>
            <a:r>
              <a:rPr lang="en-US" b="1" dirty="0"/>
              <a:t>Feeding</a:t>
            </a:r>
          </a:p>
          <a:p>
            <a:pPr>
              <a:lnSpc>
                <a:spcPct val="150000"/>
              </a:lnSpc>
            </a:pPr>
            <a:r>
              <a:rPr lang="en-US" b="1" dirty="0"/>
              <a:t>Observing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Moving or Harvesting Fish (optional)</a:t>
            </a:r>
          </a:p>
        </p:txBody>
      </p:sp>
    </p:spTree>
    <p:extLst>
      <p:ext uri="{BB962C8B-B14F-4D97-AF65-F5344CB8AC3E}">
        <p14:creationId xmlns:p14="http://schemas.microsoft.com/office/powerpoint/2010/main" val="3137963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et store fish bag">
            <a:extLst>
              <a:ext uri="{FF2B5EF4-FFF2-40B4-BE49-F238E27FC236}">
                <a16:creationId xmlns:a16="http://schemas.microsoft.com/office/drawing/2014/main" id="{50E24979-5E67-42B0-ABF4-139F203D2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0" b="1844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65D63D0-0000-4EA1-91BE-7DBAE301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7" y="1575737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Transporting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C49F5-5E38-43A5-A8FC-EAD2A0C0D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08" y="3337139"/>
            <a:ext cx="4976036" cy="3148721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Fish should be transported with adequate oxygen for the journey</a:t>
            </a:r>
          </a:p>
          <a:p>
            <a:pPr lvl="1"/>
            <a:r>
              <a:rPr lang="en-US" sz="2000" dirty="0"/>
              <a:t>If you are coming from a pet store, they generally put enough oxygen in the bag to last a few hours</a:t>
            </a:r>
          </a:p>
          <a:p>
            <a:pPr lvl="1"/>
            <a:r>
              <a:rPr lang="en-US" sz="2000" dirty="0"/>
              <a:t>If you are transporting fish from a farm or other location you will need to have an air supply</a:t>
            </a:r>
          </a:p>
        </p:txBody>
      </p:sp>
    </p:spTree>
    <p:extLst>
      <p:ext uri="{BB962C8B-B14F-4D97-AF65-F5344CB8AC3E}">
        <p14:creationId xmlns:p14="http://schemas.microsoft.com/office/powerpoint/2010/main" val="281224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C062F-A754-4F8B-9C59-B6343FE8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154" y="306909"/>
            <a:ext cx="3197202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C1158-CDE6-4F7F-AF4B-87A1FFAA8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094" y="2828925"/>
            <a:ext cx="3287324" cy="3388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B7FA5-818E-40D9-9A66-996D8759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321177"/>
            <a:ext cx="6204984" cy="1331346"/>
          </a:xfrm>
        </p:spPr>
        <p:txBody>
          <a:bodyPr>
            <a:normAutofit/>
          </a:bodyPr>
          <a:lstStyle/>
          <a:p>
            <a:r>
              <a:rPr lang="en-US" sz="4000" b="1" dirty="0"/>
              <a:t>Transporting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BB4E-4165-4958-9144-32D0BA144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1652524"/>
            <a:ext cx="6204984" cy="409615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Covered container 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Air pump (battery operated ones available)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Airline tubing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Air diffuser or air stone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Electricity source or power inverter</a:t>
            </a:r>
          </a:p>
        </p:txBody>
      </p:sp>
    </p:spTree>
    <p:extLst>
      <p:ext uri="{BB962C8B-B14F-4D97-AF65-F5344CB8AC3E}">
        <p14:creationId xmlns:p14="http://schemas.microsoft.com/office/powerpoint/2010/main" val="383048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5D8CFE-77F2-451C-A776-FDB92E485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C2534-0A5B-41CD-A284-212A6F53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How Do I Choose Which Fish to Grow?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5712B896-50E2-4D5C-A2D7-05A48B6B75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156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4874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>
            <a:extLst>
              <a:ext uri="{FF2B5EF4-FFF2-40B4-BE49-F238E27FC236}">
                <a16:creationId xmlns:a16="http://schemas.microsoft.com/office/drawing/2014/main" id="{A98BC887-4916-4227-9F48-3B078D23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574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1AD6DCFA-0E71-4650-A5E4-3C20E73EB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mage result for styrofoam cooler">
            <a:extLst>
              <a:ext uri="{FF2B5EF4-FFF2-40B4-BE49-F238E27FC236}">
                <a16:creationId xmlns:a16="http://schemas.microsoft.com/office/drawing/2014/main" id="{BDFD62A8-068F-4EFA-9F67-5E05B8497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2626" b="2"/>
          <a:stretch/>
        </p:blipFill>
        <p:spPr bwMode="auto">
          <a:xfrm>
            <a:off x="804672" y="803049"/>
            <a:ext cx="3026664" cy="24707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polyethylene bags">
            <a:extLst>
              <a:ext uri="{FF2B5EF4-FFF2-40B4-BE49-F238E27FC236}">
                <a16:creationId xmlns:a16="http://schemas.microsoft.com/office/drawing/2014/main" id="{2E98AFB3-3DB0-4A62-A475-2BADBE461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6325"/>
          <a:stretch/>
        </p:blipFill>
        <p:spPr bwMode="auto">
          <a:xfrm>
            <a:off x="804672" y="3461344"/>
            <a:ext cx="302666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39A9A2-2AD5-4DAE-8383-D8DA98E5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79" y="1"/>
            <a:ext cx="6422849" cy="1531088"/>
          </a:xfrm>
        </p:spPr>
        <p:txBody>
          <a:bodyPr>
            <a:normAutofit/>
          </a:bodyPr>
          <a:lstStyle/>
          <a:p>
            <a:r>
              <a:rPr lang="en-US" b="1" u="sng" dirty="0"/>
              <a:t>Transport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D8DD6-3C15-42AF-96BA-E552C46A9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048" y="1275907"/>
            <a:ext cx="6751320" cy="523121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Coolers work best!  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Insulation helps maintain temperature</a:t>
            </a:r>
          </a:p>
          <a:p>
            <a:pPr>
              <a:spcBef>
                <a:spcPts val="600"/>
              </a:spcBef>
              <a:spcAft>
                <a:spcPts val="3000"/>
              </a:spcAft>
            </a:pPr>
            <a:r>
              <a:rPr lang="en-US" sz="2400" dirty="0"/>
              <a:t>Buckets with lids are okay if not worried about temperature</a:t>
            </a:r>
          </a:p>
          <a:p>
            <a:pPr>
              <a:spcBef>
                <a:spcPts val="600"/>
              </a:spcBef>
              <a:spcAft>
                <a:spcPts val="3000"/>
              </a:spcAft>
            </a:pPr>
            <a:r>
              <a:rPr lang="en-US" sz="2400" dirty="0"/>
              <a:t>Polyethylene bags are common in fish transport if oxygen (or compressed air) are available</a:t>
            </a:r>
          </a:p>
          <a:p>
            <a:pPr lvl="1"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Bags should be placed in Styrofoam coolers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More information at this link: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hlinkClick r:id="rId4"/>
              </a:rPr>
              <a:t>http://www.fao.org/docrep/009/af000e/AF000E03.htm</a:t>
            </a:r>
            <a:endParaRPr lang="en-US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08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4C552-E8D5-4AD2-9C21-DC557D3C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1" y="145143"/>
            <a:ext cx="4887685" cy="1161143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Tilapia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DD6D0-EDFF-4ED7-AFCD-C085C4CCD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0" r="6516" b="3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12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5CD7A-42D3-4563-9967-CF86852C2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1843314"/>
            <a:ext cx="4887685" cy="4160483"/>
          </a:xfrm>
        </p:spPr>
        <p:txBody>
          <a:bodyPr anchor="t">
            <a:normAutofit/>
          </a:bodyPr>
          <a:lstStyle/>
          <a:p>
            <a:r>
              <a:rPr lang="en-US" sz="2000" dirty="0"/>
              <a:t>Very hardy fish that can withstand low oxygen, poor water quality and hot temperatures</a:t>
            </a:r>
          </a:p>
          <a:p>
            <a:r>
              <a:rPr lang="en-US" sz="2000" dirty="0"/>
              <a:t>Easy to find in many countries</a:t>
            </a:r>
          </a:p>
          <a:p>
            <a:r>
              <a:rPr lang="en-US" sz="2000" dirty="0"/>
              <a:t>Will consume just about any fish feed</a:t>
            </a:r>
          </a:p>
          <a:p>
            <a:r>
              <a:rPr lang="en-US" sz="2000" dirty="0"/>
              <a:t>Easy to spawn</a:t>
            </a:r>
          </a:p>
          <a:p>
            <a:r>
              <a:rPr lang="en-US" sz="2000" dirty="0"/>
              <a:t>Bonus of filter feeding</a:t>
            </a:r>
          </a:p>
          <a:p>
            <a:r>
              <a:rPr lang="en-US" sz="2000" dirty="0"/>
              <a:t>Cold intolerant</a:t>
            </a:r>
          </a:p>
          <a:p>
            <a:r>
              <a:rPr lang="en-US" sz="2000" dirty="0"/>
              <a:t>Will reproduce in tanks and potentially get into other parts of your system </a:t>
            </a:r>
          </a:p>
          <a:p>
            <a:endParaRPr lang="en-US" sz="1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F4B1C-A039-42EC-9E03-A2D4E8CCFF5E}"/>
              </a:ext>
            </a:extLst>
          </p:cNvPr>
          <p:cNvSpPr txBox="1"/>
          <p:nvPr/>
        </p:nvSpPr>
        <p:spPr>
          <a:xfrm>
            <a:off x="6560457" y="5849257"/>
            <a:ext cx="466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Availability: Check local suppliers, </a:t>
            </a:r>
            <a:r>
              <a:rPr lang="en-US" dirty="0" err="1"/>
              <a:t>Americulture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32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56249B1-0EA6-49A4-9197-93AD7C902AC2">
            <a:hlinkClick r:id="" action="ppaction://media"/>
            <a:extLst>
              <a:ext uri="{FF2B5EF4-FFF2-40B4-BE49-F238E27FC236}">
                <a16:creationId xmlns:a16="http://schemas.microsoft.com/office/drawing/2014/main" id="{8AF6B992-E38C-44AD-BECB-5C5B7BF23B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9065" y="643467"/>
            <a:ext cx="3133724" cy="5571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AB967-0786-4337-BA38-D032930E4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69" y="643467"/>
            <a:ext cx="47354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29CBA-9283-47AF-9B6C-1624CFA0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Goldfish and Koi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49500-7EA3-417F-B510-DDFC2E834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1" r="-3" b="-3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E7095-0457-497D-8BDB-EA8E52F96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1" r="4316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FF9F5-A7B0-4A30-A934-9BA9E15CF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466126"/>
            <a:ext cx="6609921" cy="1840174"/>
          </a:xfrm>
        </p:spPr>
        <p:txBody>
          <a:bodyPr anchor="ctr">
            <a:normAutofit lnSpcReduction="10000"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Hardy fish</a:t>
            </a:r>
          </a:p>
          <a:p>
            <a:r>
              <a:rPr lang="en-US" sz="1900" dirty="0">
                <a:solidFill>
                  <a:schemeClr val="bg1"/>
                </a:solidFill>
              </a:rPr>
              <a:t>Aesthetically pleasing</a:t>
            </a:r>
          </a:p>
          <a:p>
            <a:r>
              <a:rPr lang="en-US" sz="1900" dirty="0">
                <a:solidFill>
                  <a:schemeClr val="bg1"/>
                </a:solidFill>
              </a:rPr>
              <a:t>Potentially sell in ornamental market</a:t>
            </a:r>
          </a:p>
          <a:p>
            <a:r>
              <a:rPr lang="en-US" sz="1900" dirty="0">
                <a:solidFill>
                  <a:schemeClr val="bg1"/>
                </a:solidFill>
              </a:rPr>
              <a:t>Take a cheap fish feed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Availability: Local pet stores, many places to order from online</a:t>
            </a:r>
          </a:p>
        </p:txBody>
      </p:sp>
    </p:spTree>
    <p:extLst>
      <p:ext uri="{BB962C8B-B14F-4D97-AF65-F5344CB8AC3E}">
        <p14:creationId xmlns:p14="http://schemas.microsoft.com/office/powerpoint/2010/main" val="399744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F539B-0B1F-4489-AB3D-341EC591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193" y="393524"/>
            <a:ext cx="4731656" cy="1323439"/>
          </a:xfrm>
        </p:spPr>
        <p:txBody>
          <a:bodyPr anchor="t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Baitfish – Fathead Minnows and Golden Shiners </a:t>
            </a:r>
            <a:r>
              <a:rPr lang="en-US" sz="3600" dirty="0">
                <a:solidFill>
                  <a:schemeClr val="bg1"/>
                </a:solidFill>
              </a:rPr>
              <a:t>(other local baitfish)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00816-1768-4165-A21B-957BC69AA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14" y="1479095"/>
            <a:ext cx="5260686" cy="2143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293B0-508B-4B1E-9037-452D4B771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5" y="3913924"/>
            <a:ext cx="5261031" cy="19465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A7B06-AFA1-446F-8E74-466BD8DF6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4" y="3146400"/>
            <a:ext cx="4391025" cy="3318076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Hardy fish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Will consume cheap commercial feeds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Good for maintaining supply of baitfish if you like to fish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Not edible</a:t>
            </a: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Availability: Check online for sources</a:t>
            </a:r>
          </a:p>
        </p:txBody>
      </p:sp>
    </p:spTree>
    <p:extLst>
      <p:ext uri="{BB962C8B-B14F-4D97-AF65-F5344CB8AC3E}">
        <p14:creationId xmlns:p14="http://schemas.microsoft.com/office/powerpoint/2010/main" val="2537853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0EA54-E7B2-4AA3-BA36-AAF8C9E4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en-US" sz="5000" b="1" dirty="0"/>
              <a:t>Bluegill (Hybrid bluegill)</a:t>
            </a:r>
          </a:p>
        </p:txBody>
      </p:sp>
      <p:pic>
        <p:nvPicPr>
          <p:cNvPr id="4" name="Picture 3" descr="C:\Users\UAPB UAPB\Desktop\Aquaculture\Extension Verification\Aquaponics\airlift fish.JPG">
            <a:extLst>
              <a:ext uri="{FF2B5EF4-FFF2-40B4-BE49-F238E27FC236}">
                <a16:creationId xmlns:a16="http://schemas.microsoft.com/office/drawing/2014/main" id="{EF57843E-D090-483D-AF2E-8E3FF95D7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1451" r="11525" b="-3"/>
          <a:stretch/>
        </p:blipFill>
        <p:spPr bwMode="auto">
          <a:xfrm>
            <a:off x="391903" y="573678"/>
            <a:ext cx="5103206" cy="5710645"/>
          </a:xfrm>
          <a:prstGeom prst="rect">
            <a:avLst/>
          </a:prstGeom>
          <a:noFill/>
        </p:spPr>
      </p:pic>
      <p:sp>
        <p:nvSpPr>
          <p:cNvPr id="11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7311A-7A05-48A9-B780-D7F478BF3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894529"/>
            <a:ext cx="4887685" cy="3210179"/>
          </a:xfrm>
        </p:spPr>
        <p:txBody>
          <a:bodyPr anchor="t">
            <a:normAutofit lnSpcReduction="10000"/>
          </a:bodyPr>
          <a:lstStyle/>
          <a:p>
            <a:r>
              <a:rPr lang="en-US" sz="2200" b="1" dirty="0"/>
              <a:t>Fairly hardy</a:t>
            </a:r>
          </a:p>
          <a:p>
            <a:r>
              <a:rPr lang="en-US" sz="2200" b="1" dirty="0"/>
              <a:t>Can potentially grow to edible size if big enough tank</a:t>
            </a:r>
          </a:p>
          <a:p>
            <a:r>
              <a:rPr lang="en-US" sz="2200" b="1" dirty="0"/>
              <a:t>Very tasty panfish</a:t>
            </a:r>
          </a:p>
          <a:p>
            <a:r>
              <a:rPr lang="en-US" sz="2200" b="1" dirty="0"/>
              <a:t>Will accept cheap commercial feeds</a:t>
            </a:r>
          </a:p>
          <a:p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Availability: JMMaloneandSon.com, jonesfish.com, check online for local suppliers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262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87F25-684F-4513-AB49-3BFF11C79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Barramundi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16B2E-C79E-4073-A769-4C237D27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9" r="3" b="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5CB5-3CBF-4312-87AA-BCE5C12C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411625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Commonly used for aquaponics in Australia</a:t>
            </a:r>
          </a:p>
          <a:p>
            <a:r>
              <a:rPr lang="en-US" sz="2000" dirty="0"/>
              <a:t>Native range from Australia up through Southeast Asia</a:t>
            </a:r>
          </a:p>
          <a:p>
            <a:r>
              <a:rPr lang="en-US" sz="2000" dirty="0"/>
              <a:t>Referred to as Asian Seabass </a:t>
            </a:r>
          </a:p>
          <a:p>
            <a:r>
              <a:rPr lang="en-US" sz="2000" dirty="0"/>
              <a:t>Can live in fresh or saltwater</a:t>
            </a:r>
          </a:p>
          <a:p>
            <a:r>
              <a:rPr lang="en-US" sz="2000" dirty="0"/>
              <a:t>Popular culinary fish with a sweet, mild flavor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Availability: Australis Aquaculture (US)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41948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68D9-D5FC-40AA-8F9A-B45F68BF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latin typeface="+mj-lt"/>
                <a:ea typeface="+mj-ea"/>
                <a:cs typeface="+mj-cs"/>
              </a:rPr>
              <a:t>Other More Difficult Fish to Grow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283C9D-57EF-4E15-81E8-285FEBB7F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9" r="3803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A69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68146B78-BC97-44DD-AF45-036F22D7D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879886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703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678</Words>
  <Application>Microsoft Office PowerPoint</Application>
  <PresentationFormat>Widescreen</PresentationFormat>
  <Paragraphs>127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Calibri Light</vt:lpstr>
      <vt:lpstr>Arial</vt:lpstr>
      <vt:lpstr>Office Theme</vt:lpstr>
      <vt:lpstr>Fish and Fish Care</vt:lpstr>
      <vt:lpstr>How Do I Choose Which Fish to Grow?</vt:lpstr>
      <vt:lpstr>Tilapia</vt:lpstr>
      <vt:lpstr>PowerPoint Presentation</vt:lpstr>
      <vt:lpstr>Goldfish and Koi</vt:lpstr>
      <vt:lpstr>Baitfish – Fathead Minnows and Golden Shiners (other local baitfish)</vt:lpstr>
      <vt:lpstr>Bluegill (Hybrid bluegill)</vt:lpstr>
      <vt:lpstr>Barramundi</vt:lpstr>
      <vt:lpstr>Other More Difficult Fish to Grow</vt:lpstr>
      <vt:lpstr>Rainbow Trout</vt:lpstr>
      <vt:lpstr>Channel Catfish</vt:lpstr>
      <vt:lpstr>Largemouth Bass</vt:lpstr>
      <vt:lpstr>Hybrid Striped Bass</vt:lpstr>
      <vt:lpstr>Crayfish</vt:lpstr>
      <vt:lpstr>Freshwater Prawns</vt:lpstr>
      <vt:lpstr>Make sure you get your fish from a reputable source that is certified disease free!!!</vt:lpstr>
      <vt:lpstr>Steps of Fish Care</vt:lpstr>
      <vt:lpstr>Transporting Fish</vt:lpstr>
      <vt:lpstr>Transporting Fish</vt:lpstr>
      <vt:lpstr>Transport Containers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Quality and Fish Care</dc:title>
  <dc:creator>Matthew Recsetar</dc:creator>
  <cp:lastModifiedBy>Tevik, Aaron P - (atevik)</cp:lastModifiedBy>
  <cp:revision>42</cp:revision>
  <dcterms:created xsi:type="dcterms:W3CDTF">2020-03-23T23:32:17Z</dcterms:created>
  <dcterms:modified xsi:type="dcterms:W3CDTF">2025-10-14T21:13:53Z</dcterms:modified>
</cp:coreProperties>
</file>