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 id="2147483710" r:id="rId2"/>
    <p:sldMasterId id="2147483722" r:id="rId3"/>
  </p:sldMasterIdLst>
  <p:notesMasterIdLst>
    <p:notesMasterId r:id="rId35"/>
  </p:notesMasterIdLst>
  <p:sldIdLst>
    <p:sldId id="289" r:id="rId4"/>
    <p:sldId id="290" r:id="rId5"/>
    <p:sldId id="288" r:id="rId6"/>
    <p:sldId id="259" r:id="rId7"/>
    <p:sldId id="260" r:id="rId8"/>
    <p:sldId id="261" r:id="rId9"/>
    <p:sldId id="262" r:id="rId10"/>
    <p:sldId id="263" r:id="rId11"/>
    <p:sldId id="264" r:id="rId12"/>
    <p:sldId id="265" r:id="rId13"/>
    <p:sldId id="266" r:id="rId14"/>
    <p:sldId id="269" r:id="rId15"/>
    <p:sldId id="267" r:id="rId16"/>
    <p:sldId id="268"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2A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A1EF71-A8A5-41DD-9186-99B06E8D74A4}" v="207" dt="2024-05-23T18:57:32.2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28" autoAdjust="0"/>
    <p:restoredTop sz="58959" autoAdjust="0"/>
  </p:normalViewPr>
  <p:slideViewPr>
    <p:cSldViewPr snapToGrid="0">
      <p:cViewPr varScale="1">
        <p:scale>
          <a:sx n="57" d="100"/>
          <a:sy n="57" d="100"/>
        </p:scale>
        <p:origin x="2076" y="28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91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49B139-9A66-43EE-A8FB-99C8B8DE41C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F708FA8-6F14-4086-A784-7021F9DEE857}">
      <dgm:prSet/>
      <dgm:spPr>
        <a:xfrm>
          <a:off x="0" y="417"/>
          <a:ext cx="5106026" cy="684654"/>
        </a:xfrm>
        <a:prstGeom prst="rect">
          <a:avLst/>
        </a:prstGeom>
        <a:noFill/>
        <a:ln>
          <a:noFill/>
        </a:ln>
        <a:effectLst/>
      </dgm:spPr>
      <dgm:t>
        <a:bodyPr/>
        <a:lstStyle/>
        <a:p>
          <a:pPr>
            <a:buNone/>
          </a:pPr>
          <a:r>
            <a:rPr lang="en-US" baseline="0" dirty="0">
              <a:solidFill>
                <a:srgbClr val="FFFF00"/>
              </a:solidFill>
              <a:latin typeface="Tw Cen MT" panose="020B0602020104020603"/>
              <a:ea typeface="+mn-ea"/>
              <a:cs typeface="+mn-cs"/>
            </a:rPr>
            <a:t>THE </a:t>
          </a:r>
          <a:r>
            <a:rPr lang="en-US" strike="sngStrike" baseline="0" dirty="0">
              <a:solidFill>
                <a:srgbClr val="FFFF00"/>
              </a:solidFill>
              <a:latin typeface="Tw Cen MT" panose="020B0602020104020603"/>
              <a:ea typeface="+mn-ea"/>
              <a:cs typeface="+mn-cs"/>
            </a:rPr>
            <a:t>PLAN</a:t>
          </a:r>
          <a:r>
            <a:rPr lang="en-US" b="1" strike="noStrike" baseline="0" dirty="0">
              <a:solidFill>
                <a:srgbClr val="FFFF00"/>
              </a:solidFill>
              <a:effectLst>
                <a:outerShdw blurRad="38100" dist="38100" dir="2700000" algn="tl">
                  <a:srgbClr val="000000">
                    <a:alpha val="43137"/>
                  </a:srgbClr>
                </a:outerShdw>
              </a:effectLst>
              <a:latin typeface="Tw Cen MT" panose="020B0602020104020603"/>
              <a:ea typeface="+mn-ea"/>
              <a:cs typeface="+mn-cs"/>
            </a:rPr>
            <a:t> STANDARDS</a:t>
          </a:r>
          <a:endParaRPr lang="en-US" b="1" strike="noStrike" dirty="0">
            <a:solidFill>
              <a:srgbClr val="FFFF00"/>
            </a:solidFill>
            <a:effectLst>
              <a:outerShdw blurRad="38100" dist="38100" dir="2700000" algn="tl">
                <a:srgbClr val="000000">
                  <a:alpha val="43137"/>
                </a:srgbClr>
              </a:outerShdw>
            </a:effectLst>
            <a:latin typeface="Tw Cen MT" panose="020B0602020104020603"/>
            <a:ea typeface="+mn-ea"/>
            <a:cs typeface="+mn-cs"/>
          </a:endParaRPr>
        </a:p>
      </dgm:t>
    </dgm:pt>
    <dgm:pt modelId="{CF06F8A5-DA55-4AE6-B732-F33CB1997FA5}" type="parTrans" cxnId="{6893EB5D-CCF7-42B6-BFB7-EEF3DDF254EF}">
      <dgm:prSet/>
      <dgm:spPr/>
      <dgm:t>
        <a:bodyPr/>
        <a:lstStyle/>
        <a:p>
          <a:endParaRPr lang="en-US"/>
        </a:p>
      </dgm:t>
    </dgm:pt>
    <dgm:pt modelId="{07F1D07B-A927-4647-8A94-FB4843D90A01}" type="sibTrans" cxnId="{6893EB5D-CCF7-42B6-BFB7-EEF3DDF254EF}">
      <dgm:prSet/>
      <dgm:spPr/>
      <dgm:t>
        <a:bodyPr/>
        <a:lstStyle/>
        <a:p>
          <a:endParaRPr lang="en-US"/>
        </a:p>
      </dgm:t>
    </dgm:pt>
    <dgm:pt modelId="{69F5DF2A-A40F-4CBC-AD0B-EDAF30D96B43}">
      <dgm:prSet/>
      <dgm:spPr>
        <a:xfrm>
          <a:off x="0" y="685072"/>
          <a:ext cx="5106026" cy="684654"/>
        </a:xfrm>
        <a:prstGeom prst="rect">
          <a:avLst/>
        </a:prstGeom>
        <a:noFill/>
        <a:ln>
          <a:noFill/>
        </a:ln>
        <a:effectLst/>
      </dgm:spPr>
      <dgm:t>
        <a:bodyPr/>
        <a:lstStyle/>
        <a:p>
          <a:pPr>
            <a:buNone/>
          </a:pPr>
          <a:r>
            <a:rPr lang="en-US" b="1" baseline="0" dirty="0">
              <a:solidFill>
                <a:srgbClr val="FFFF00"/>
              </a:solidFill>
              <a:effectLst>
                <a:outerShdw blurRad="38100" dist="38100" dir="2700000" algn="tl">
                  <a:srgbClr val="000000">
                    <a:alpha val="43137"/>
                  </a:srgbClr>
                </a:outerShdw>
              </a:effectLst>
              <a:latin typeface="Tw Cen MT" panose="020B0602020104020603"/>
              <a:ea typeface="+mn-ea"/>
              <a:cs typeface="+mn-cs"/>
            </a:rPr>
            <a:t>MANUALS</a:t>
          </a:r>
          <a:endParaRPr lang="en-US" b="1" dirty="0">
            <a:solidFill>
              <a:srgbClr val="FFFF00"/>
            </a:solidFill>
            <a:effectLst>
              <a:outerShdw blurRad="38100" dist="38100" dir="2700000" algn="tl">
                <a:srgbClr val="000000">
                  <a:alpha val="43137"/>
                </a:srgbClr>
              </a:outerShdw>
            </a:effectLst>
            <a:latin typeface="Tw Cen MT" panose="020B0602020104020603"/>
            <a:ea typeface="+mn-ea"/>
            <a:cs typeface="+mn-cs"/>
          </a:endParaRPr>
        </a:p>
      </dgm:t>
    </dgm:pt>
    <dgm:pt modelId="{623D1FDA-65D4-409F-A058-59509CE5A226}" type="parTrans" cxnId="{F4661761-AAD2-44AC-807A-B345CD8552D2}">
      <dgm:prSet/>
      <dgm:spPr/>
      <dgm:t>
        <a:bodyPr/>
        <a:lstStyle/>
        <a:p>
          <a:endParaRPr lang="en-US"/>
        </a:p>
      </dgm:t>
    </dgm:pt>
    <dgm:pt modelId="{57828E2F-298B-41CC-AABD-135CC7C7F246}" type="sibTrans" cxnId="{F4661761-AAD2-44AC-807A-B345CD8552D2}">
      <dgm:prSet/>
      <dgm:spPr/>
      <dgm:t>
        <a:bodyPr/>
        <a:lstStyle/>
        <a:p>
          <a:endParaRPr lang="en-US"/>
        </a:p>
      </dgm:t>
    </dgm:pt>
    <dgm:pt modelId="{7129EAE1-A938-47BE-AC4B-47555B93B77F}">
      <dgm:prSet/>
      <dgm:spPr>
        <a:xfrm>
          <a:off x="0" y="1369726"/>
          <a:ext cx="5106026" cy="684654"/>
        </a:xfrm>
        <a:prstGeom prst="rect">
          <a:avLst/>
        </a:prstGeom>
        <a:noFill/>
        <a:ln>
          <a:noFill/>
        </a:ln>
        <a:effectLst/>
      </dgm:spPr>
      <dgm:t>
        <a:bodyPr/>
        <a:lstStyle/>
        <a:p>
          <a:pPr>
            <a:buNone/>
          </a:pPr>
          <a:r>
            <a:rPr lang="en-US" baseline="0" dirty="0">
              <a:solidFill>
                <a:srgbClr val="FFFF00"/>
              </a:solidFill>
              <a:latin typeface="Tw Cen MT" panose="020B0602020104020603"/>
              <a:ea typeface="+mn-ea"/>
              <a:cs typeface="+mn-cs"/>
            </a:rPr>
            <a:t>HANDOUT PACKET</a:t>
          </a:r>
          <a:endParaRPr lang="en-US" dirty="0">
            <a:solidFill>
              <a:srgbClr val="FFFF00"/>
            </a:solidFill>
            <a:latin typeface="Tw Cen MT" panose="020B0602020104020603"/>
            <a:ea typeface="+mn-ea"/>
            <a:cs typeface="+mn-cs"/>
          </a:endParaRPr>
        </a:p>
      </dgm:t>
    </dgm:pt>
    <dgm:pt modelId="{D1A5214A-FB48-479A-AD00-853F8DB5F66F}" type="parTrans" cxnId="{E0FC1967-4AE8-44C0-8D55-DC24F6E7083C}">
      <dgm:prSet/>
      <dgm:spPr/>
      <dgm:t>
        <a:bodyPr/>
        <a:lstStyle/>
        <a:p>
          <a:endParaRPr lang="en-US"/>
        </a:p>
      </dgm:t>
    </dgm:pt>
    <dgm:pt modelId="{75BFEAAC-1C6C-4850-A799-96BCC47F6AEA}" type="sibTrans" cxnId="{E0FC1967-4AE8-44C0-8D55-DC24F6E7083C}">
      <dgm:prSet/>
      <dgm:spPr/>
      <dgm:t>
        <a:bodyPr/>
        <a:lstStyle/>
        <a:p>
          <a:endParaRPr lang="en-US"/>
        </a:p>
      </dgm:t>
    </dgm:pt>
    <dgm:pt modelId="{B3C75C1C-35B6-4BBE-A7F8-980F9F0A5464}">
      <dgm:prSet/>
      <dgm:spPr>
        <a:xfrm>
          <a:off x="0" y="2054380"/>
          <a:ext cx="5106026" cy="684654"/>
        </a:xfrm>
        <a:prstGeom prst="rect">
          <a:avLst/>
        </a:prstGeom>
        <a:noFill/>
        <a:ln>
          <a:noFill/>
        </a:ln>
        <a:effectLst/>
      </dgm:spPr>
      <dgm:t>
        <a:bodyPr/>
        <a:lstStyle/>
        <a:p>
          <a:pPr>
            <a:buNone/>
          </a:pPr>
          <a:r>
            <a:rPr lang="en-US" baseline="0" dirty="0">
              <a:solidFill>
                <a:srgbClr val="FFFF00"/>
              </a:solidFill>
              <a:latin typeface="Tw Cen MT" panose="020B0602020104020603"/>
              <a:ea typeface="+mn-ea"/>
              <a:cs typeface="+mn-cs"/>
            </a:rPr>
            <a:t>INSTRUCTOR</a:t>
          </a:r>
          <a:endParaRPr lang="en-US" dirty="0">
            <a:solidFill>
              <a:srgbClr val="FFFF00"/>
            </a:solidFill>
            <a:latin typeface="Tw Cen MT" panose="020B0602020104020603"/>
            <a:ea typeface="+mn-ea"/>
            <a:cs typeface="+mn-cs"/>
          </a:endParaRPr>
        </a:p>
      </dgm:t>
    </dgm:pt>
    <dgm:pt modelId="{68C67BD1-F1BC-49BD-AA90-28C9C68AC86F}" type="parTrans" cxnId="{F57326B7-13EB-4CD9-982C-1CA06F7FCDEA}">
      <dgm:prSet/>
      <dgm:spPr/>
      <dgm:t>
        <a:bodyPr/>
        <a:lstStyle/>
        <a:p>
          <a:endParaRPr lang="en-US"/>
        </a:p>
      </dgm:t>
    </dgm:pt>
    <dgm:pt modelId="{AFE1D393-969B-4134-81BF-0B8D0DE13699}" type="sibTrans" cxnId="{F57326B7-13EB-4CD9-982C-1CA06F7FCDEA}">
      <dgm:prSet/>
      <dgm:spPr/>
      <dgm:t>
        <a:bodyPr/>
        <a:lstStyle/>
        <a:p>
          <a:endParaRPr lang="en-US"/>
        </a:p>
      </dgm:t>
    </dgm:pt>
    <dgm:pt modelId="{0902E7E4-0729-491C-B12F-B6EB699C460F}">
      <dgm:prSet/>
      <dgm:spPr>
        <a:xfrm>
          <a:off x="0" y="2739034"/>
          <a:ext cx="5106026" cy="684654"/>
        </a:xfrm>
        <a:prstGeom prst="rect">
          <a:avLst/>
        </a:prstGeom>
        <a:noFill/>
        <a:ln>
          <a:noFill/>
        </a:ln>
        <a:effectLst/>
      </dgm:spPr>
      <dgm:t>
        <a:bodyPr/>
        <a:lstStyle/>
        <a:p>
          <a:pPr>
            <a:buNone/>
          </a:pPr>
          <a:r>
            <a:rPr lang="en-US" baseline="0" dirty="0">
              <a:solidFill>
                <a:srgbClr val="FFFF00"/>
              </a:solidFill>
              <a:latin typeface="Tw Cen MT" panose="020B0602020104020603"/>
              <a:ea typeface="+mn-ea"/>
              <a:cs typeface="+mn-cs"/>
            </a:rPr>
            <a:t>CELL PHONES</a:t>
          </a:r>
          <a:endParaRPr lang="en-US" dirty="0">
            <a:solidFill>
              <a:srgbClr val="FFFF00"/>
            </a:solidFill>
            <a:latin typeface="Tw Cen MT" panose="020B0602020104020603"/>
            <a:ea typeface="+mn-ea"/>
            <a:cs typeface="+mn-cs"/>
          </a:endParaRPr>
        </a:p>
      </dgm:t>
    </dgm:pt>
    <dgm:pt modelId="{7C92892C-01CF-4C23-936B-4B0584FB1A2F}" type="parTrans" cxnId="{8E97EA76-1833-49A3-AC1D-00A08876B23A}">
      <dgm:prSet/>
      <dgm:spPr/>
      <dgm:t>
        <a:bodyPr/>
        <a:lstStyle/>
        <a:p>
          <a:endParaRPr lang="en-US"/>
        </a:p>
      </dgm:t>
    </dgm:pt>
    <dgm:pt modelId="{1E975688-D49E-4F97-A884-660292B3F61D}" type="sibTrans" cxnId="{8E97EA76-1833-49A3-AC1D-00A08876B23A}">
      <dgm:prSet/>
      <dgm:spPr/>
      <dgm:t>
        <a:bodyPr/>
        <a:lstStyle/>
        <a:p>
          <a:endParaRPr lang="en-US"/>
        </a:p>
      </dgm:t>
    </dgm:pt>
    <dgm:pt modelId="{D14FD2B0-5A74-4D9B-8C42-97CE0B68E3D2}" type="pres">
      <dgm:prSet presAssocID="{1A49B139-9A66-43EE-A8FB-99C8B8DE41C0}" presName="vert0" presStyleCnt="0">
        <dgm:presLayoutVars>
          <dgm:dir/>
          <dgm:animOne val="branch"/>
          <dgm:animLvl val="lvl"/>
        </dgm:presLayoutVars>
      </dgm:prSet>
      <dgm:spPr/>
    </dgm:pt>
    <dgm:pt modelId="{FB89C694-EA66-4327-B6C5-142F44512ECB}" type="pres">
      <dgm:prSet presAssocID="{DF708FA8-6F14-4086-A784-7021F9DEE857}" presName="thickLine" presStyleLbl="alignNode1" presStyleIdx="0" presStyleCnt="5"/>
      <dgm:spPr>
        <a:xfrm>
          <a:off x="0" y="417"/>
          <a:ext cx="5106026" cy="0"/>
        </a:xfrm>
        <a:prstGeom prst="line">
          <a:avLst/>
        </a:prstGeom>
        <a:solidFill>
          <a:srgbClr val="2FA3EE">
            <a:hueOff val="0"/>
            <a:satOff val="0"/>
            <a:lumOff val="0"/>
            <a:alphaOff val="0"/>
          </a:srgbClr>
        </a:solidFill>
        <a:ln w="15875" cap="flat" cmpd="sng" algn="ctr">
          <a:solidFill>
            <a:srgbClr val="2FA3EE">
              <a:hueOff val="0"/>
              <a:satOff val="0"/>
              <a:lumOff val="0"/>
              <a:alphaOff val="0"/>
            </a:srgbClr>
          </a:solidFill>
          <a:prstDash val="solid"/>
          <a:miter lim="800000"/>
        </a:ln>
        <a:effectLst/>
      </dgm:spPr>
    </dgm:pt>
    <dgm:pt modelId="{1DB860CE-CFC8-422D-A3A7-FA552B0142DC}" type="pres">
      <dgm:prSet presAssocID="{DF708FA8-6F14-4086-A784-7021F9DEE857}" presName="horz1" presStyleCnt="0"/>
      <dgm:spPr/>
    </dgm:pt>
    <dgm:pt modelId="{DA6EDA7C-8719-4EE1-8647-8B51686E5ED5}" type="pres">
      <dgm:prSet presAssocID="{DF708FA8-6F14-4086-A784-7021F9DEE857}" presName="tx1" presStyleLbl="revTx" presStyleIdx="0" presStyleCnt="5"/>
      <dgm:spPr/>
    </dgm:pt>
    <dgm:pt modelId="{E48AD9A6-C944-4C75-8B2A-E779766E15B4}" type="pres">
      <dgm:prSet presAssocID="{DF708FA8-6F14-4086-A784-7021F9DEE857}" presName="vert1" presStyleCnt="0"/>
      <dgm:spPr/>
    </dgm:pt>
    <dgm:pt modelId="{CECF826E-ED85-46C9-AE3E-59BBDDA0ACB4}" type="pres">
      <dgm:prSet presAssocID="{69F5DF2A-A40F-4CBC-AD0B-EDAF30D96B43}" presName="thickLine" presStyleLbl="alignNode1" presStyleIdx="1" presStyleCnt="5"/>
      <dgm:spPr>
        <a:xfrm>
          <a:off x="0" y="685072"/>
          <a:ext cx="5106026" cy="0"/>
        </a:xfrm>
        <a:prstGeom prst="line">
          <a:avLst/>
        </a:prstGeom>
        <a:solidFill>
          <a:srgbClr val="2FA3EE">
            <a:hueOff val="0"/>
            <a:satOff val="0"/>
            <a:lumOff val="0"/>
            <a:alphaOff val="0"/>
          </a:srgbClr>
        </a:solidFill>
        <a:ln w="15875" cap="flat" cmpd="sng" algn="ctr">
          <a:solidFill>
            <a:srgbClr val="2FA3EE">
              <a:hueOff val="0"/>
              <a:satOff val="0"/>
              <a:lumOff val="0"/>
              <a:alphaOff val="0"/>
            </a:srgbClr>
          </a:solidFill>
          <a:prstDash val="solid"/>
          <a:miter lim="800000"/>
        </a:ln>
        <a:effectLst/>
      </dgm:spPr>
    </dgm:pt>
    <dgm:pt modelId="{50E1DAFF-F9FF-4007-8D23-7CAD5EB0E66A}" type="pres">
      <dgm:prSet presAssocID="{69F5DF2A-A40F-4CBC-AD0B-EDAF30D96B43}" presName="horz1" presStyleCnt="0"/>
      <dgm:spPr/>
    </dgm:pt>
    <dgm:pt modelId="{9126A35C-067A-4174-82C0-B87C7488F401}" type="pres">
      <dgm:prSet presAssocID="{69F5DF2A-A40F-4CBC-AD0B-EDAF30D96B43}" presName="tx1" presStyleLbl="revTx" presStyleIdx="1" presStyleCnt="5"/>
      <dgm:spPr/>
    </dgm:pt>
    <dgm:pt modelId="{0EF6C8EB-E90D-4D1E-8781-B111EB51CCEA}" type="pres">
      <dgm:prSet presAssocID="{69F5DF2A-A40F-4CBC-AD0B-EDAF30D96B43}" presName="vert1" presStyleCnt="0"/>
      <dgm:spPr/>
    </dgm:pt>
    <dgm:pt modelId="{5997CEC4-B537-4CAE-B53B-BC4F35F11422}" type="pres">
      <dgm:prSet presAssocID="{7129EAE1-A938-47BE-AC4B-47555B93B77F}" presName="thickLine" presStyleLbl="alignNode1" presStyleIdx="2" presStyleCnt="5"/>
      <dgm:spPr>
        <a:xfrm>
          <a:off x="0" y="1369726"/>
          <a:ext cx="5106026" cy="0"/>
        </a:xfrm>
        <a:prstGeom prst="line">
          <a:avLst/>
        </a:prstGeom>
        <a:solidFill>
          <a:srgbClr val="2FA3EE">
            <a:hueOff val="0"/>
            <a:satOff val="0"/>
            <a:lumOff val="0"/>
            <a:alphaOff val="0"/>
          </a:srgbClr>
        </a:solidFill>
        <a:ln w="15875" cap="flat" cmpd="sng" algn="ctr">
          <a:solidFill>
            <a:srgbClr val="2FA3EE">
              <a:hueOff val="0"/>
              <a:satOff val="0"/>
              <a:lumOff val="0"/>
              <a:alphaOff val="0"/>
            </a:srgbClr>
          </a:solidFill>
          <a:prstDash val="solid"/>
          <a:miter lim="800000"/>
        </a:ln>
        <a:effectLst/>
      </dgm:spPr>
    </dgm:pt>
    <dgm:pt modelId="{836068FF-F29B-4B07-B728-A11267BB5EBE}" type="pres">
      <dgm:prSet presAssocID="{7129EAE1-A938-47BE-AC4B-47555B93B77F}" presName="horz1" presStyleCnt="0"/>
      <dgm:spPr/>
    </dgm:pt>
    <dgm:pt modelId="{3A505EF4-A1F3-4134-B2AA-521944422C3F}" type="pres">
      <dgm:prSet presAssocID="{7129EAE1-A938-47BE-AC4B-47555B93B77F}" presName="tx1" presStyleLbl="revTx" presStyleIdx="2" presStyleCnt="5"/>
      <dgm:spPr/>
    </dgm:pt>
    <dgm:pt modelId="{41AABBE2-0952-47BD-88BF-C8E4C557A0C8}" type="pres">
      <dgm:prSet presAssocID="{7129EAE1-A938-47BE-AC4B-47555B93B77F}" presName="vert1" presStyleCnt="0"/>
      <dgm:spPr/>
    </dgm:pt>
    <dgm:pt modelId="{C295B7CD-EA3D-44FD-A4EC-F5C86CF1CF08}" type="pres">
      <dgm:prSet presAssocID="{B3C75C1C-35B6-4BBE-A7F8-980F9F0A5464}" presName="thickLine" presStyleLbl="alignNode1" presStyleIdx="3" presStyleCnt="5"/>
      <dgm:spPr>
        <a:xfrm>
          <a:off x="0" y="2054380"/>
          <a:ext cx="5106026" cy="0"/>
        </a:xfrm>
        <a:prstGeom prst="line">
          <a:avLst/>
        </a:prstGeom>
        <a:solidFill>
          <a:srgbClr val="2FA3EE">
            <a:hueOff val="0"/>
            <a:satOff val="0"/>
            <a:lumOff val="0"/>
            <a:alphaOff val="0"/>
          </a:srgbClr>
        </a:solidFill>
        <a:ln w="15875" cap="flat" cmpd="sng" algn="ctr">
          <a:solidFill>
            <a:srgbClr val="2FA3EE">
              <a:hueOff val="0"/>
              <a:satOff val="0"/>
              <a:lumOff val="0"/>
              <a:alphaOff val="0"/>
            </a:srgbClr>
          </a:solidFill>
          <a:prstDash val="solid"/>
          <a:miter lim="800000"/>
        </a:ln>
        <a:effectLst/>
      </dgm:spPr>
    </dgm:pt>
    <dgm:pt modelId="{DDF234A6-79DC-45DB-B087-7B192C539272}" type="pres">
      <dgm:prSet presAssocID="{B3C75C1C-35B6-4BBE-A7F8-980F9F0A5464}" presName="horz1" presStyleCnt="0"/>
      <dgm:spPr/>
    </dgm:pt>
    <dgm:pt modelId="{6DF1D0CA-5212-4396-B144-18C8679859BB}" type="pres">
      <dgm:prSet presAssocID="{B3C75C1C-35B6-4BBE-A7F8-980F9F0A5464}" presName="tx1" presStyleLbl="revTx" presStyleIdx="3" presStyleCnt="5"/>
      <dgm:spPr/>
    </dgm:pt>
    <dgm:pt modelId="{5C538721-A0B4-4B17-A854-ABB7BF257060}" type="pres">
      <dgm:prSet presAssocID="{B3C75C1C-35B6-4BBE-A7F8-980F9F0A5464}" presName="vert1" presStyleCnt="0"/>
      <dgm:spPr/>
    </dgm:pt>
    <dgm:pt modelId="{4D7F2600-5981-43D9-9E75-43FFEBF3A59F}" type="pres">
      <dgm:prSet presAssocID="{0902E7E4-0729-491C-B12F-B6EB699C460F}" presName="thickLine" presStyleLbl="alignNode1" presStyleIdx="4" presStyleCnt="5"/>
      <dgm:spPr>
        <a:xfrm>
          <a:off x="0" y="2739034"/>
          <a:ext cx="5106026" cy="0"/>
        </a:xfrm>
        <a:prstGeom prst="line">
          <a:avLst/>
        </a:prstGeom>
        <a:solidFill>
          <a:srgbClr val="2FA3EE">
            <a:hueOff val="0"/>
            <a:satOff val="0"/>
            <a:lumOff val="0"/>
            <a:alphaOff val="0"/>
          </a:srgbClr>
        </a:solidFill>
        <a:ln w="15875" cap="flat" cmpd="sng" algn="ctr">
          <a:solidFill>
            <a:srgbClr val="2FA3EE">
              <a:hueOff val="0"/>
              <a:satOff val="0"/>
              <a:lumOff val="0"/>
              <a:alphaOff val="0"/>
            </a:srgbClr>
          </a:solidFill>
          <a:prstDash val="solid"/>
          <a:miter lim="800000"/>
        </a:ln>
        <a:effectLst/>
      </dgm:spPr>
    </dgm:pt>
    <dgm:pt modelId="{4803CA08-F4FC-4F88-B019-FF0DB5966D15}" type="pres">
      <dgm:prSet presAssocID="{0902E7E4-0729-491C-B12F-B6EB699C460F}" presName="horz1" presStyleCnt="0"/>
      <dgm:spPr/>
    </dgm:pt>
    <dgm:pt modelId="{9C087B8F-FD1B-4E9C-AA54-C91C4A1E6197}" type="pres">
      <dgm:prSet presAssocID="{0902E7E4-0729-491C-B12F-B6EB699C460F}" presName="tx1" presStyleLbl="revTx" presStyleIdx="4" presStyleCnt="5"/>
      <dgm:spPr/>
    </dgm:pt>
    <dgm:pt modelId="{B4898AA8-0C07-4FAA-8C07-DF0E37AD8CF4}" type="pres">
      <dgm:prSet presAssocID="{0902E7E4-0729-491C-B12F-B6EB699C460F}" presName="vert1" presStyleCnt="0"/>
      <dgm:spPr/>
    </dgm:pt>
  </dgm:ptLst>
  <dgm:cxnLst>
    <dgm:cxn modelId="{6893EB5D-CCF7-42B6-BFB7-EEF3DDF254EF}" srcId="{1A49B139-9A66-43EE-A8FB-99C8B8DE41C0}" destId="{DF708FA8-6F14-4086-A784-7021F9DEE857}" srcOrd="0" destOrd="0" parTransId="{CF06F8A5-DA55-4AE6-B732-F33CB1997FA5}" sibTransId="{07F1D07B-A927-4647-8A94-FB4843D90A01}"/>
    <dgm:cxn modelId="{F4661761-AAD2-44AC-807A-B345CD8552D2}" srcId="{1A49B139-9A66-43EE-A8FB-99C8B8DE41C0}" destId="{69F5DF2A-A40F-4CBC-AD0B-EDAF30D96B43}" srcOrd="1" destOrd="0" parTransId="{623D1FDA-65D4-409F-A058-59509CE5A226}" sibTransId="{57828E2F-298B-41CC-AABD-135CC7C7F246}"/>
    <dgm:cxn modelId="{E0FC1967-4AE8-44C0-8D55-DC24F6E7083C}" srcId="{1A49B139-9A66-43EE-A8FB-99C8B8DE41C0}" destId="{7129EAE1-A938-47BE-AC4B-47555B93B77F}" srcOrd="2" destOrd="0" parTransId="{D1A5214A-FB48-479A-AD00-853F8DB5F66F}" sibTransId="{75BFEAAC-1C6C-4850-A799-96BCC47F6AEA}"/>
    <dgm:cxn modelId="{8E97EA76-1833-49A3-AC1D-00A08876B23A}" srcId="{1A49B139-9A66-43EE-A8FB-99C8B8DE41C0}" destId="{0902E7E4-0729-491C-B12F-B6EB699C460F}" srcOrd="4" destOrd="0" parTransId="{7C92892C-01CF-4C23-936B-4B0584FB1A2F}" sibTransId="{1E975688-D49E-4F97-A884-660292B3F61D}"/>
    <dgm:cxn modelId="{AF6CF77D-6C1B-4E5D-901F-C7A1011AF32E}" type="presOf" srcId="{1A49B139-9A66-43EE-A8FB-99C8B8DE41C0}" destId="{D14FD2B0-5A74-4D9B-8C42-97CE0B68E3D2}" srcOrd="0" destOrd="0" presId="urn:microsoft.com/office/officeart/2008/layout/LinedList"/>
    <dgm:cxn modelId="{4B5B5A81-1C39-454D-A761-69FD006360FB}" type="presOf" srcId="{DF708FA8-6F14-4086-A784-7021F9DEE857}" destId="{DA6EDA7C-8719-4EE1-8647-8B51686E5ED5}" srcOrd="0" destOrd="0" presId="urn:microsoft.com/office/officeart/2008/layout/LinedList"/>
    <dgm:cxn modelId="{F57326B7-13EB-4CD9-982C-1CA06F7FCDEA}" srcId="{1A49B139-9A66-43EE-A8FB-99C8B8DE41C0}" destId="{B3C75C1C-35B6-4BBE-A7F8-980F9F0A5464}" srcOrd="3" destOrd="0" parTransId="{68C67BD1-F1BC-49BD-AA90-28C9C68AC86F}" sibTransId="{AFE1D393-969B-4134-81BF-0B8D0DE13699}"/>
    <dgm:cxn modelId="{95B0B3BF-167D-4848-9A37-7AC19AFCE289}" type="presOf" srcId="{B3C75C1C-35B6-4BBE-A7F8-980F9F0A5464}" destId="{6DF1D0CA-5212-4396-B144-18C8679859BB}" srcOrd="0" destOrd="0" presId="urn:microsoft.com/office/officeart/2008/layout/LinedList"/>
    <dgm:cxn modelId="{16A17EDF-9EFB-4C16-8BF3-70AE6EBC88C0}" type="presOf" srcId="{7129EAE1-A938-47BE-AC4B-47555B93B77F}" destId="{3A505EF4-A1F3-4134-B2AA-521944422C3F}" srcOrd="0" destOrd="0" presId="urn:microsoft.com/office/officeart/2008/layout/LinedList"/>
    <dgm:cxn modelId="{395147FC-54C2-443C-8D3D-C82A0CCF9BD5}" type="presOf" srcId="{69F5DF2A-A40F-4CBC-AD0B-EDAF30D96B43}" destId="{9126A35C-067A-4174-82C0-B87C7488F401}" srcOrd="0" destOrd="0" presId="urn:microsoft.com/office/officeart/2008/layout/LinedList"/>
    <dgm:cxn modelId="{F36A9BFE-027B-4E1B-A3D7-B6EFD568B439}" type="presOf" srcId="{0902E7E4-0729-491C-B12F-B6EB699C460F}" destId="{9C087B8F-FD1B-4E9C-AA54-C91C4A1E6197}" srcOrd="0" destOrd="0" presId="urn:microsoft.com/office/officeart/2008/layout/LinedList"/>
    <dgm:cxn modelId="{AD06A027-4831-4230-B7EE-627F40A2AE33}" type="presParOf" srcId="{D14FD2B0-5A74-4D9B-8C42-97CE0B68E3D2}" destId="{FB89C694-EA66-4327-B6C5-142F44512ECB}" srcOrd="0" destOrd="0" presId="urn:microsoft.com/office/officeart/2008/layout/LinedList"/>
    <dgm:cxn modelId="{4690951A-1314-4A61-AF2E-C70C3DCAC2D1}" type="presParOf" srcId="{D14FD2B0-5A74-4D9B-8C42-97CE0B68E3D2}" destId="{1DB860CE-CFC8-422D-A3A7-FA552B0142DC}" srcOrd="1" destOrd="0" presId="urn:microsoft.com/office/officeart/2008/layout/LinedList"/>
    <dgm:cxn modelId="{A4B75D3F-15A9-4A8D-B3F0-1BC836A1059F}" type="presParOf" srcId="{1DB860CE-CFC8-422D-A3A7-FA552B0142DC}" destId="{DA6EDA7C-8719-4EE1-8647-8B51686E5ED5}" srcOrd="0" destOrd="0" presId="urn:microsoft.com/office/officeart/2008/layout/LinedList"/>
    <dgm:cxn modelId="{8C690468-1845-414C-9FB8-ACDD7CEC4AB6}" type="presParOf" srcId="{1DB860CE-CFC8-422D-A3A7-FA552B0142DC}" destId="{E48AD9A6-C944-4C75-8B2A-E779766E15B4}" srcOrd="1" destOrd="0" presId="urn:microsoft.com/office/officeart/2008/layout/LinedList"/>
    <dgm:cxn modelId="{69A8171F-FCD4-443C-8EE7-50AA1F682A7B}" type="presParOf" srcId="{D14FD2B0-5A74-4D9B-8C42-97CE0B68E3D2}" destId="{CECF826E-ED85-46C9-AE3E-59BBDDA0ACB4}" srcOrd="2" destOrd="0" presId="urn:microsoft.com/office/officeart/2008/layout/LinedList"/>
    <dgm:cxn modelId="{B07BE6E8-5E46-41E4-8BB0-63D116388796}" type="presParOf" srcId="{D14FD2B0-5A74-4D9B-8C42-97CE0B68E3D2}" destId="{50E1DAFF-F9FF-4007-8D23-7CAD5EB0E66A}" srcOrd="3" destOrd="0" presId="urn:microsoft.com/office/officeart/2008/layout/LinedList"/>
    <dgm:cxn modelId="{5A6F481C-99F5-4631-AEC2-E289F6E59961}" type="presParOf" srcId="{50E1DAFF-F9FF-4007-8D23-7CAD5EB0E66A}" destId="{9126A35C-067A-4174-82C0-B87C7488F401}" srcOrd="0" destOrd="0" presId="urn:microsoft.com/office/officeart/2008/layout/LinedList"/>
    <dgm:cxn modelId="{16CBDBA7-0C2E-47F2-AB01-2159CEE1CFEC}" type="presParOf" srcId="{50E1DAFF-F9FF-4007-8D23-7CAD5EB0E66A}" destId="{0EF6C8EB-E90D-4D1E-8781-B111EB51CCEA}" srcOrd="1" destOrd="0" presId="urn:microsoft.com/office/officeart/2008/layout/LinedList"/>
    <dgm:cxn modelId="{D490DC95-EBB6-446B-82AD-B3F67391931B}" type="presParOf" srcId="{D14FD2B0-5A74-4D9B-8C42-97CE0B68E3D2}" destId="{5997CEC4-B537-4CAE-B53B-BC4F35F11422}" srcOrd="4" destOrd="0" presId="urn:microsoft.com/office/officeart/2008/layout/LinedList"/>
    <dgm:cxn modelId="{94830F50-7DCF-4AA3-8EA5-1AF96AC68934}" type="presParOf" srcId="{D14FD2B0-5A74-4D9B-8C42-97CE0B68E3D2}" destId="{836068FF-F29B-4B07-B728-A11267BB5EBE}" srcOrd="5" destOrd="0" presId="urn:microsoft.com/office/officeart/2008/layout/LinedList"/>
    <dgm:cxn modelId="{B2EA9811-CA82-4E92-BC3E-C5CD671B3FD4}" type="presParOf" srcId="{836068FF-F29B-4B07-B728-A11267BB5EBE}" destId="{3A505EF4-A1F3-4134-B2AA-521944422C3F}" srcOrd="0" destOrd="0" presId="urn:microsoft.com/office/officeart/2008/layout/LinedList"/>
    <dgm:cxn modelId="{E139E119-A10E-45DB-A7E9-9FB15F4A9DE3}" type="presParOf" srcId="{836068FF-F29B-4B07-B728-A11267BB5EBE}" destId="{41AABBE2-0952-47BD-88BF-C8E4C557A0C8}" srcOrd="1" destOrd="0" presId="urn:microsoft.com/office/officeart/2008/layout/LinedList"/>
    <dgm:cxn modelId="{BC895CAC-2A3A-4F64-9B74-CAD647CD7969}" type="presParOf" srcId="{D14FD2B0-5A74-4D9B-8C42-97CE0B68E3D2}" destId="{C295B7CD-EA3D-44FD-A4EC-F5C86CF1CF08}" srcOrd="6" destOrd="0" presId="urn:microsoft.com/office/officeart/2008/layout/LinedList"/>
    <dgm:cxn modelId="{E1BB509A-069A-4C09-ACE5-E64AB42C6CD7}" type="presParOf" srcId="{D14FD2B0-5A74-4D9B-8C42-97CE0B68E3D2}" destId="{DDF234A6-79DC-45DB-B087-7B192C539272}" srcOrd="7" destOrd="0" presId="urn:microsoft.com/office/officeart/2008/layout/LinedList"/>
    <dgm:cxn modelId="{32EBFA9A-E357-402E-BC37-3536650A371F}" type="presParOf" srcId="{DDF234A6-79DC-45DB-B087-7B192C539272}" destId="{6DF1D0CA-5212-4396-B144-18C8679859BB}" srcOrd="0" destOrd="0" presId="urn:microsoft.com/office/officeart/2008/layout/LinedList"/>
    <dgm:cxn modelId="{74103322-9928-4A1B-8BD9-7E6C4C2243EB}" type="presParOf" srcId="{DDF234A6-79DC-45DB-B087-7B192C539272}" destId="{5C538721-A0B4-4B17-A854-ABB7BF257060}" srcOrd="1" destOrd="0" presId="urn:microsoft.com/office/officeart/2008/layout/LinedList"/>
    <dgm:cxn modelId="{85BE787E-5209-4DF4-938F-FA8B12E1B350}" type="presParOf" srcId="{D14FD2B0-5A74-4D9B-8C42-97CE0B68E3D2}" destId="{4D7F2600-5981-43D9-9E75-43FFEBF3A59F}" srcOrd="8" destOrd="0" presId="urn:microsoft.com/office/officeart/2008/layout/LinedList"/>
    <dgm:cxn modelId="{422181C2-DCBA-41F2-8983-77FC8531DBF5}" type="presParOf" srcId="{D14FD2B0-5A74-4D9B-8C42-97CE0B68E3D2}" destId="{4803CA08-F4FC-4F88-B019-FF0DB5966D15}" srcOrd="9" destOrd="0" presId="urn:microsoft.com/office/officeart/2008/layout/LinedList"/>
    <dgm:cxn modelId="{4A261A33-F119-43C0-B2B5-7FFD825F58A5}" type="presParOf" srcId="{4803CA08-F4FC-4F88-B019-FF0DB5966D15}" destId="{9C087B8F-FD1B-4E9C-AA54-C91C4A1E6197}" srcOrd="0" destOrd="0" presId="urn:microsoft.com/office/officeart/2008/layout/LinedList"/>
    <dgm:cxn modelId="{CB9827F0-4ECF-41D3-9901-1AE9CE7667FF}" type="presParOf" srcId="{4803CA08-F4FC-4F88-B019-FF0DB5966D15}" destId="{B4898AA8-0C07-4FAA-8C07-DF0E37AD8CF4}"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89C694-EA66-4327-B6C5-142F44512ECB}">
      <dsp:nvSpPr>
        <dsp:cNvPr id="0" name=""/>
        <dsp:cNvSpPr/>
      </dsp:nvSpPr>
      <dsp:spPr>
        <a:xfrm>
          <a:off x="0" y="417"/>
          <a:ext cx="5106026" cy="0"/>
        </a:xfrm>
        <a:prstGeom prst="line">
          <a:avLst/>
        </a:prstGeom>
        <a:solidFill>
          <a:srgbClr val="2FA3EE">
            <a:hueOff val="0"/>
            <a:satOff val="0"/>
            <a:lumOff val="0"/>
            <a:alphaOff val="0"/>
          </a:srgbClr>
        </a:solidFill>
        <a:ln w="15875" cap="flat" cmpd="sng" algn="ctr">
          <a:solidFill>
            <a:srgbClr val="2FA3E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6EDA7C-8719-4EE1-8647-8B51686E5ED5}">
      <dsp:nvSpPr>
        <dsp:cNvPr id="0" name=""/>
        <dsp:cNvSpPr/>
      </dsp:nvSpPr>
      <dsp:spPr>
        <a:xfrm>
          <a:off x="0" y="417"/>
          <a:ext cx="5106026" cy="684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baseline="0" dirty="0">
              <a:solidFill>
                <a:srgbClr val="FFFF00"/>
              </a:solidFill>
              <a:latin typeface="Tw Cen MT" panose="020B0602020104020603"/>
              <a:ea typeface="+mn-ea"/>
              <a:cs typeface="+mn-cs"/>
            </a:rPr>
            <a:t>THE </a:t>
          </a:r>
          <a:r>
            <a:rPr lang="en-US" sz="3400" strike="sngStrike" kern="1200" baseline="0" dirty="0">
              <a:solidFill>
                <a:srgbClr val="FFFF00"/>
              </a:solidFill>
              <a:latin typeface="Tw Cen MT" panose="020B0602020104020603"/>
              <a:ea typeface="+mn-ea"/>
              <a:cs typeface="+mn-cs"/>
            </a:rPr>
            <a:t>PLAN</a:t>
          </a:r>
          <a:r>
            <a:rPr lang="en-US" sz="3400" b="1" strike="noStrike" kern="1200" baseline="0" dirty="0">
              <a:solidFill>
                <a:srgbClr val="FFFF00"/>
              </a:solidFill>
              <a:effectLst>
                <a:outerShdw blurRad="38100" dist="38100" dir="2700000" algn="tl">
                  <a:srgbClr val="000000">
                    <a:alpha val="43137"/>
                  </a:srgbClr>
                </a:outerShdw>
              </a:effectLst>
              <a:latin typeface="Tw Cen MT" panose="020B0602020104020603"/>
              <a:ea typeface="+mn-ea"/>
              <a:cs typeface="+mn-cs"/>
            </a:rPr>
            <a:t> STANDARDS</a:t>
          </a:r>
          <a:endParaRPr lang="en-US" sz="3400" b="1" strike="noStrike" kern="1200" dirty="0">
            <a:solidFill>
              <a:srgbClr val="FFFF00"/>
            </a:solidFill>
            <a:effectLst>
              <a:outerShdw blurRad="38100" dist="38100" dir="2700000" algn="tl">
                <a:srgbClr val="000000">
                  <a:alpha val="43137"/>
                </a:srgbClr>
              </a:outerShdw>
            </a:effectLst>
            <a:latin typeface="Tw Cen MT" panose="020B0602020104020603"/>
            <a:ea typeface="+mn-ea"/>
            <a:cs typeface="+mn-cs"/>
          </a:endParaRPr>
        </a:p>
      </dsp:txBody>
      <dsp:txXfrm>
        <a:off x="0" y="417"/>
        <a:ext cx="5106026" cy="684654"/>
      </dsp:txXfrm>
    </dsp:sp>
    <dsp:sp modelId="{CECF826E-ED85-46C9-AE3E-59BBDDA0ACB4}">
      <dsp:nvSpPr>
        <dsp:cNvPr id="0" name=""/>
        <dsp:cNvSpPr/>
      </dsp:nvSpPr>
      <dsp:spPr>
        <a:xfrm>
          <a:off x="0" y="685072"/>
          <a:ext cx="5106026" cy="0"/>
        </a:xfrm>
        <a:prstGeom prst="line">
          <a:avLst/>
        </a:prstGeom>
        <a:solidFill>
          <a:srgbClr val="2FA3EE">
            <a:hueOff val="0"/>
            <a:satOff val="0"/>
            <a:lumOff val="0"/>
            <a:alphaOff val="0"/>
          </a:srgbClr>
        </a:solidFill>
        <a:ln w="15875" cap="flat" cmpd="sng" algn="ctr">
          <a:solidFill>
            <a:srgbClr val="2FA3E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26A35C-067A-4174-82C0-B87C7488F401}">
      <dsp:nvSpPr>
        <dsp:cNvPr id="0" name=""/>
        <dsp:cNvSpPr/>
      </dsp:nvSpPr>
      <dsp:spPr>
        <a:xfrm>
          <a:off x="0" y="685072"/>
          <a:ext cx="5106026" cy="684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b="1" kern="1200" baseline="0" dirty="0">
              <a:solidFill>
                <a:srgbClr val="FFFF00"/>
              </a:solidFill>
              <a:effectLst>
                <a:outerShdw blurRad="38100" dist="38100" dir="2700000" algn="tl">
                  <a:srgbClr val="000000">
                    <a:alpha val="43137"/>
                  </a:srgbClr>
                </a:outerShdw>
              </a:effectLst>
              <a:latin typeface="Tw Cen MT" panose="020B0602020104020603"/>
              <a:ea typeface="+mn-ea"/>
              <a:cs typeface="+mn-cs"/>
            </a:rPr>
            <a:t>MANUALS</a:t>
          </a:r>
          <a:endParaRPr lang="en-US" sz="3400" b="1" kern="1200" dirty="0">
            <a:solidFill>
              <a:srgbClr val="FFFF00"/>
            </a:solidFill>
            <a:effectLst>
              <a:outerShdw blurRad="38100" dist="38100" dir="2700000" algn="tl">
                <a:srgbClr val="000000">
                  <a:alpha val="43137"/>
                </a:srgbClr>
              </a:outerShdw>
            </a:effectLst>
            <a:latin typeface="Tw Cen MT" panose="020B0602020104020603"/>
            <a:ea typeface="+mn-ea"/>
            <a:cs typeface="+mn-cs"/>
          </a:endParaRPr>
        </a:p>
      </dsp:txBody>
      <dsp:txXfrm>
        <a:off x="0" y="685072"/>
        <a:ext cx="5106026" cy="684654"/>
      </dsp:txXfrm>
    </dsp:sp>
    <dsp:sp modelId="{5997CEC4-B537-4CAE-B53B-BC4F35F11422}">
      <dsp:nvSpPr>
        <dsp:cNvPr id="0" name=""/>
        <dsp:cNvSpPr/>
      </dsp:nvSpPr>
      <dsp:spPr>
        <a:xfrm>
          <a:off x="0" y="1369726"/>
          <a:ext cx="5106026" cy="0"/>
        </a:xfrm>
        <a:prstGeom prst="line">
          <a:avLst/>
        </a:prstGeom>
        <a:solidFill>
          <a:srgbClr val="2FA3EE">
            <a:hueOff val="0"/>
            <a:satOff val="0"/>
            <a:lumOff val="0"/>
            <a:alphaOff val="0"/>
          </a:srgbClr>
        </a:solidFill>
        <a:ln w="15875" cap="flat" cmpd="sng" algn="ctr">
          <a:solidFill>
            <a:srgbClr val="2FA3E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505EF4-A1F3-4134-B2AA-521944422C3F}">
      <dsp:nvSpPr>
        <dsp:cNvPr id="0" name=""/>
        <dsp:cNvSpPr/>
      </dsp:nvSpPr>
      <dsp:spPr>
        <a:xfrm>
          <a:off x="0" y="1369726"/>
          <a:ext cx="5106026" cy="684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baseline="0" dirty="0">
              <a:solidFill>
                <a:srgbClr val="FFFF00"/>
              </a:solidFill>
              <a:latin typeface="Tw Cen MT" panose="020B0602020104020603"/>
              <a:ea typeface="+mn-ea"/>
              <a:cs typeface="+mn-cs"/>
            </a:rPr>
            <a:t>HANDOUT PACKET</a:t>
          </a:r>
          <a:endParaRPr lang="en-US" sz="3400" kern="1200" dirty="0">
            <a:solidFill>
              <a:srgbClr val="FFFF00"/>
            </a:solidFill>
            <a:latin typeface="Tw Cen MT" panose="020B0602020104020603"/>
            <a:ea typeface="+mn-ea"/>
            <a:cs typeface="+mn-cs"/>
          </a:endParaRPr>
        </a:p>
      </dsp:txBody>
      <dsp:txXfrm>
        <a:off x="0" y="1369726"/>
        <a:ext cx="5106026" cy="684654"/>
      </dsp:txXfrm>
    </dsp:sp>
    <dsp:sp modelId="{C295B7CD-EA3D-44FD-A4EC-F5C86CF1CF08}">
      <dsp:nvSpPr>
        <dsp:cNvPr id="0" name=""/>
        <dsp:cNvSpPr/>
      </dsp:nvSpPr>
      <dsp:spPr>
        <a:xfrm>
          <a:off x="0" y="2054380"/>
          <a:ext cx="5106026" cy="0"/>
        </a:xfrm>
        <a:prstGeom prst="line">
          <a:avLst/>
        </a:prstGeom>
        <a:solidFill>
          <a:srgbClr val="2FA3EE">
            <a:hueOff val="0"/>
            <a:satOff val="0"/>
            <a:lumOff val="0"/>
            <a:alphaOff val="0"/>
          </a:srgbClr>
        </a:solidFill>
        <a:ln w="15875" cap="flat" cmpd="sng" algn="ctr">
          <a:solidFill>
            <a:srgbClr val="2FA3E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F1D0CA-5212-4396-B144-18C8679859BB}">
      <dsp:nvSpPr>
        <dsp:cNvPr id="0" name=""/>
        <dsp:cNvSpPr/>
      </dsp:nvSpPr>
      <dsp:spPr>
        <a:xfrm>
          <a:off x="0" y="2054380"/>
          <a:ext cx="5106026" cy="684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baseline="0" dirty="0">
              <a:solidFill>
                <a:srgbClr val="FFFF00"/>
              </a:solidFill>
              <a:latin typeface="Tw Cen MT" panose="020B0602020104020603"/>
              <a:ea typeface="+mn-ea"/>
              <a:cs typeface="+mn-cs"/>
            </a:rPr>
            <a:t>INSTRUCTOR</a:t>
          </a:r>
          <a:endParaRPr lang="en-US" sz="3400" kern="1200" dirty="0">
            <a:solidFill>
              <a:srgbClr val="FFFF00"/>
            </a:solidFill>
            <a:latin typeface="Tw Cen MT" panose="020B0602020104020603"/>
            <a:ea typeface="+mn-ea"/>
            <a:cs typeface="+mn-cs"/>
          </a:endParaRPr>
        </a:p>
      </dsp:txBody>
      <dsp:txXfrm>
        <a:off x="0" y="2054380"/>
        <a:ext cx="5106026" cy="684654"/>
      </dsp:txXfrm>
    </dsp:sp>
    <dsp:sp modelId="{4D7F2600-5981-43D9-9E75-43FFEBF3A59F}">
      <dsp:nvSpPr>
        <dsp:cNvPr id="0" name=""/>
        <dsp:cNvSpPr/>
      </dsp:nvSpPr>
      <dsp:spPr>
        <a:xfrm>
          <a:off x="0" y="2739034"/>
          <a:ext cx="5106026" cy="0"/>
        </a:xfrm>
        <a:prstGeom prst="line">
          <a:avLst/>
        </a:prstGeom>
        <a:solidFill>
          <a:srgbClr val="2FA3EE">
            <a:hueOff val="0"/>
            <a:satOff val="0"/>
            <a:lumOff val="0"/>
            <a:alphaOff val="0"/>
          </a:srgbClr>
        </a:solidFill>
        <a:ln w="15875" cap="flat" cmpd="sng" algn="ctr">
          <a:solidFill>
            <a:srgbClr val="2FA3EE">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087B8F-FD1B-4E9C-AA54-C91C4A1E6197}">
      <dsp:nvSpPr>
        <dsp:cNvPr id="0" name=""/>
        <dsp:cNvSpPr/>
      </dsp:nvSpPr>
      <dsp:spPr>
        <a:xfrm>
          <a:off x="0" y="2739034"/>
          <a:ext cx="5106026" cy="684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baseline="0" dirty="0">
              <a:solidFill>
                <a:srgbClr val="FFFF00"/>
              </a:solidFill>
              <a:latin typeface="Tw Cen MT" panose="020B0602020104020603"/>
              <a:ea typeface="+mn-ea"/>
              <a:cs typeface="+mn-cs"/>
            </a:rPr>
            <a:t>CELL PHONES</a:t>
          </a:r>
          <a:endParaRPr lang="en-US" sz="3400" kern="1200" dirty="0">
            <a:solidFill>
              <a:srgbClr val="FFFF00"/>
            </a:solidFill>
            <a:latin typeface="Tw Cen MT" panose="020B0602020104020603"/>
            <a:ea typeface="+mn-ea"/>
            <a:cs typeface="+mn-cs"/>
          </a:endParaRPr>
        </a:p>
      </dsp:txBody>
      <dsp:txXfrm>
        <a:off x="0" y="2739034"/>
        <a:ext cx="5106026" cy="68465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26FFF8-BB6D-4379-8D08-D12617A23646}" type="datetimeFigureOut">
              <a:rPr lang="en-US" smtClean="0"/>
              <a:t>4/16/2025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C1ED8C-1C0C-49B2-8671-FB12C76C2028}" type="slidenum">
              <a:rPr lang="en-US" smtClean="0"/>
              <a:t>‹#›</a:t>
            </a:fld>
            <a:endParaRPr lang="en-US"/>
          </a:p>
        </p:txBody>
      </p:sp>
    </p:spTree>
    <p:extLst>
      <p:ext uri="{BB962C8B-B14F-4D97-AF65-F5344CB8AC3E}">
        <p14:creationId xmlns:p14="http://schemas.microsoft.com/office/powerpoint/2010/main" val="4183778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2990C-6C73-2E36-145C-F554C867C9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BD5E00-BD1E-3105-F2DB-A73850A732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326201-00C0-491A-782F-A7A3408B9CE7}"/>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NAWT program started because of national concerns over septic inspections at time of property transfer.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Inspection is also the key to the start of managing systems.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Worked with USEPA to develop this inspection program.</a:t>
            </a:r>
          </a:p>
          <a:p>
            <a:endParaRPr lang="en-US" dirty="0"/>
          </a:p>
        </p:txBody>
      </p:sp>
      <p:sp>
        <p:nvSpPr>
          <p:cNvPr id="4" name="Slide Number Placeholder 3">
            <a:extLst>
              <a:ext uri="{FF2B5EF4-FFF2-40B4-BE49-F238E27FC236}">
                <a16:creationId xmlns:a16="http://schemas.microsoft.com/office/drawing/2014/main" id="{8F6BF55D-55F3-342F-47BF-EE2AD5FD47B4}"/>
              </a:ext>
            </a:extLst>
          </p:cNvPr>
          <p:cNvSpPr>
            <a:spLocks noGrp="1"/>
          </p:cNvSpPr>
          <p:nvPr>
            <p:ph type="sldNum" sz="quarter" idx="5"/>
          </p:nvPr>
        </p:nvSpPr>
        <p:spPr/>
        <p:txBody>
          <a:bodyPr/>
          <a:lstStyle/>
          <a:p>
            <a:fld id="{B0C1ED8C-1C0C-49B2-8671-FB12C76C2028}" type="slidenum">
              <a:rPr lang="en-US" smtClean="0"/>
              <a:t>1</a:t>
            </a:fld>
            <a:endParaRPr lang="en-US"/>
          </a:p>
        </p:txBody>
      </p:sp>
    </p:spTree>
    <p:extLst>
      <p:ext uri="{BB962C8B-B14F-4D97-AF65-F5344CB8AC3E}">
        <p14:creationId xmlns:p14="http://schemas.microsoft.com/office/powerpoint/2010/main" val="399795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Protect public health – as our communities become denser, it is vital that we think about our neighbor and the impact of malfunctioning OWTS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Bad systems make people sick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Good systems keep the public healthy</a:t>
            </a:r>
          </a:p>
          <a:p>
            <a:endParaRPr lang="en-US" dirty="0"/>
          </a:p>
        </p:txBody>
      </p:sp>
      <p:sp>
        <p:nvSpPr>
          <p:cNvPr id="4" name="Slide Number Placeholder 3"/>
          <p:cNvSpPr>
            <a:spLocks noGrp="1"/>
          </p:cNvSpPr>
          <p:nvPr>
            <p:ph type="sldNum" sz="quarter" idx="5"/>
          </p:nvPr>
        </p:nvSpPr>
        <p:spPr/>
        <p:txBody>
          <a:bodyPr/>
          <a:lstStyle/>
          <a:p>
            <a:fld id="{B0C1ED8C-1C0C-49B2-8671-FB12C76C2028}" type="slidenum">
              <a:rPr lang="en-US" smtClean="0"/>
              <a:t>10</a:t>
            </a:fld>
            <a:endParaRPr lang="en-US"/>
          </a:p>
        </p:txBody>
      </p:sp>
    </p:spTree>
    <p:extLst>
      <p:ext uri="{BB962C8B-B14F-4D97-AF65-F5344CB8AC3E}">
        <p14:creationId xmlns:p14="http://schemas.microsoft.com/office/powerpoint/2010/main" val="3685494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Discuss that the entire country cannot be sewered!</a:t>
            </a:r>
          </a:p>
          <a:p>
            <a:endParaRPr lang="en-US" altLang="en-US" dirty="0"/>
          </a:p>
          <a:p>
            <a:r>
              <a:rPr lang="en-US" altLang="en-US" dirty="0"/>
              <a:t>The cost of infrastructure to accomplish this would be astronomical!  The logistics of creating this type of infrastructure is incomprehensible – think about some of the areas you work in that have septic – the mountains, the plains with miles and miles between homes….</a:t>
            </a:r>
          </a:p>
          <a:p>
            <a:endParaRPr lang="en-US" dirty="0"/>
          </a:p>
        </p:txBody>
      </p:sp>
      <p:sp>
        <p:nvSpPr>
          <p:cNvPr id="4" name="Slide Number Placeholder 3"/>
          <p:cNvSpPr>
            <a:spLocks noGrp="1"/>
          </p:cNvSpPr>
          <p:nvPr>
            <p:ph type="sldNum" sz="quarter" idx="5"/>
          </p:nvPr>
        </p:nvSpPr>
        <p:spPr/>
        <p:txBody>
          <a:bodyPr/>
          <a:lstStyle/>
          <a:p>
            <a:fld id="{B0C1ED8C-1C0C-49B2-8671-FB12C76C2028}" type="slidenum">
              <a:rPr lang="en-US" smtClean="0"/>
              <a:t>11</a:t>
            </a:fld>
            <a:endParaRPr lang="en-US"/>
          </a:p>
        </p:txBody>
      </p:sp>
    </p:spTree>
    <p:extLst>
      <p:ext uri="{BB962C8B-B14F-4D97-AF65-F5344CB8AC3E}">
        <p14:creationId xmlns:p14="http://schemas.microsoft.com/office/powerpoint/2010/main" val="41593560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Discuss that the entire country cannot be sewered!</a:t>
            </a:r>
          </a:p>
          <a:p>
            <a:endParaRPr lang="en-US" altLang="en-US" dirty="0"/>
          </a:p>
          <a:p>
            <a:r>
              <a:rPr lang="en-US" altLang="en-US" dirty="0"/>
              <a:t>The cost of infrastructure to accomplish this would be astronomical!  The logistics of creating this type of infrastructure is incomprehensible – think about some of the areas you work in that have septic – the mountains, the plains with miles and miles between homes….</a:t>
            </a:r>
          </a:p>
          <a:p>
            <a:endParaRPr lang="en-US" dirty="0"/>
          </a:p>
        </p:txBody>
      </p:sp>
      <p:sp>
        <p:nvSpPr>
          <p:cNvPr id="4" name="Slide Number Placeholder 3"/>
          <p:cNvSpPr>
            <a:spLocks noGrp="1"/>
          </p:cNvSpPr>
          <p:nvPr>
            <p:ph type="sldNum" sz="quarter" idx="5"/>
          </p:nvPr>
        </p:nvSpPr>
        <p:spPr/>
        <p:txBody>
          <a:bodyPr/>
          <a:lstStyle/>
          <a:p>
            <a:fld id="{B0C1ED8C-1C0C-49B2-8671-FB12C76C2028}" type="slidenum">
              <a:rPr lang="en-US" smtClean="0"/>
              <a:t>12</a:t>
            </a:fld>
            <a:endParaRPr lang="en-US"/>
          </a:p>
        </p:txBody>
      </p:sp>
    </p:spTree>
    <p:extLst>
      <p:ext uri="{BB962C8B-B14F-4D97-AF65-F5344CB8AC3E}">
        <p14:creationId xmlns:p14="http://schemas.microsoft.com/office/powerpoint/2010/main" val="576294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One More Home Sewage Discharge Just before Effluent Stream Reaches Pond in Ditch</a:t>
            </a:r>
          </a:p>
          <a:p>
            <a:endParaRPr lang="en-US" altLang="en-US" dirty="0"/>
          </a:p>
          <a:p>
            <a:r>
              <a:rPr lang="en-US" altLang="en-US" dirty="0"/>
              <a:t>Anytime we see anything that could be considered broken or on the verge of broken we need to bring that to the attention of the user, which in most instances is a homeowner.</a:t>
            </a:r>
          </a:p>
          <a:p>
            <a:endParaRPr lang="en-US" altLang="en-US" dirty="0"/>
          </a:p>
          <a:p>
            <a:r>
              <a:rPr lang="en-US" altLang="en-US" dirty="0"/>
              <a:t>There are 6 to 7 different parties that impact a septic system during its life and the one that has the least amount of knowledge of how they work and how they should be maintained is the one that is actually using the system.  Keep that in mind.  </a:t>
            </a:r>
          </a:p>
          <a:p>
            <a:endParaRPr lang="en-US" dirty="0"/>
          </a:p>
        </p:txBody>
      </p:sp>
      <p:sp>
        <p:nvSpPr>
          <p:cNvPr id="4" name="Slide Number Placeholder 3"/>
          <p:cNvSpPr>
            <a:spLocks noGrp="1"/>
          </p:cNvSpPr>
          <p:nvPr>
            <p:ph type="sldNum" sz="quarter" idx="5"/>
          </p:nvPr>
        </p:nvSpPr>
        <p:spPr/>
        <p:txBody>
          <a:bodyPr/>
          <a:lstStyle/>
          <a:p>
            <a:fld id="{B0C1ED8C-1C0C-49B2-8671-FB12C76C2028}" type="slidenum">
              <a:rPr lang="en-US" smtClean="0"/>
              <a:t>13</a:t>
            </a:fld>
            <a:endParaRPr lang="en-US"/>
          </a:p>
        </p:txBody>
      </p:sp>
    </p:spTree>
    <p:extLst>
      <p:ext uri="{BB962C8B-B14F-4D97-AF65-F5344CB8AC3E}">
        <p14:creationId xmlns:p14="http://schemas.microsoft.com/office/powerpoint/2010/main" val="563967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type of OWTS inspection should be occurring anytime we as professionals are looking at a system.  We need to use that opportunity to education the homeowners on how to properly use and maintain their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altLang="en-US" dirty="0"/>
              <a:t>Promote industry professionalism.  </a:t>
            </a:r>
          </a:p>
          <a:p>
            <a:endParaRPr lang="en-US" altLang="en-US" dirty="0"/>
          </a:p>
          <a:p>
            <a:r>
              <a:rPr lang="en-US" altLang="en-US" dirty="0"/>
              <a:t>This industry has a hard time because of subject matter convincing people we are providing a valuable service.  Being that professional that takes the time to educate their customer about how the system works and the importance of good maintenance builds credibility not only for the professional, but the industry as a whole.</a:t>
            </a:r>
          </a:p>
          <a:p>
            <a:endParaRPr lang="en-US" altLang="en-US" dirty="0"/>
          </a:p>
          <a:p>
            <a:r>
              <a:rPr lang="en-US" altLang="en-US" dirty="0"/>
              <a:t>Every failure gives the industry a bad name. Hard to overcome.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0C1ED8C-1C0C-49B2-8671-FB12C76C2028}" type="slidenum">
              <a:rPr lang="en-US" smtClean="0"/>
              <a:t>14</a:t>
            </a:fld>
            <a:endParaRPr lang="en-US"/>
          </a:p>
        </p:txBody>
      </p:sp>
    </p:spTree>
    <p:extLst>
      <p:ext uri="{BB962C8B-B14F-4D97-AF65-F5344CB8AC3E}">
        <p14:creationId xmlns:p14="http://schemas.microsoft.com/office/powerpoint/2010/main" val="1416327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Treatment plants break and fail also with disastrous results.  Often with more impact to public health and the environment than an OWTS failure.</a:t>
            </a:r>
          </a:p>
          <a:p>
            <a:endParaRPr lang="en-US" altLang="en-US" dirty="0"/>
          </a:p>
          <a:p>
            <a:r>
              <a:rPr lang="en-US" altLang="en-US" i="1" dirty="0"/>
              <a:t>Give examples of failing WWTP, especially if there is a local </a:t>
            </a:r>
          </a:p>
          <a:p>
            <a:r>
              <a:rPr lang="en-US" altLang="en-US" i="1" dirty="0"/>
              <a:t>2021 Mega Conference – Houston was having an issue with bacteria in the water – wanted to blame OWTS – but eventually they found that the contamination was coming from the pipes that were discharging from the WWTP</a:t>
            </a:r>
          </a:p>
          <a:p>
            <a:endParaRPr lang="en-US" dirty="0"/>
          </a:p>
        </p:txBody>
      </p:sp>
      <p:sp>
        <p:nvSpPr>
          <p:cNvPr id="4" name="Slide Number Placeholder 3"/>
          <p:cNvSpPr>
            <a:spLocks noGrp="1"/>
          </p:cNvSpPr>
          <p:nvPr>
            <p:ph type="sldNum" sz="quarter" idx="5"/>
          </p:nvPr>
        </p:nvSpPr>
        <p:spPr/>
        <p:txBody>
          <a:bodyPr/>
          <a:lstStyle/>
          <a:p>
            <a:fld id="{B0C1ED8C-1C0C-49B2-8671-FB12C76C2028}" type="slidenum">
              <a:rPr lang="en-US" smtClean="0"/>
              <a:t>15</a:t>
            </a:fld>
            <a:endParaRPr lang="en-US"/>
          </a:p>
        </p:txBody>
      </p:sp>
    </p:spTree>
    <p:extLst>
      <p:ext uri="{BB962C8B-B14F-4D97-AF65-F5344CB8AC3E}">
        <p14:creationId xmlns:p14="http://schemas.microsoft.com/office/powerpoint/2010/main" val="1621295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altLang="en-US" sz="1200" dirty="0"/>
              <a:t>This is from the old section in the presentation, but still rings true today – </a:t>
            </a:r>
          </a:p>
          <a:p>
            <a:pPr>
              <a:buFontTx/>
              <a:buNone/>
            </a:pPr>
            <a:endParaRPr lang="en-US" altLang="en-US" sz="1200" dirty="0"/>
          </a:p>
          <a:p>
            <a:pPr>
              <a:buFontTx/>
              <a:buNone/>
            </a:pPr>
            <a:r>
              <a:rPr lang="en-US" altLang="en-US" sz="1200" dirty="0"/>
              <a:t>From an EPA Study in the 1980’s they found that:</a:t>
            </a:r>
          </a:p>
          <a:p>
            <a:pPr>
              <a:buFontTx/>
              <a:buChar char="•"/>
            </a:pPr>
            <a:endParaRPr lang="en-US" altLang="en-US" sz="1200" dirty="0"/>
          </a:p>
          <a:p>
            <a:pPr>
              <a:buFontTx/>
              <a:buNone/>
            </a:pPr>
            <a:r>
              <a:rPr lang="en-US" altLang="en-US" sz="1200" dirty="0"/>
              <a:t>One-fourth of the households in the U.S. are served by onsite systems (primarily conventional septic systems).  Well </a:t>
            </a:r>
            <a:r>
              <a:rPr lang="en-US" altLang="en-US" sz="1200" b="1" u="sng" dirty="0"/>
              <a:t>over 4 Billion gallons/day</a:t>
            </a:r>
            <a:r>
              <a:rPr lang="en-US" altLang="en-US" sz="1200" dirty="0"/>
              <a:t> of effluent being discharged to soil, groundwater and surface waters of the U.S.</a:t>
            </a:r>
          </a:p>
          <a:p>
            <a:pPr>
              <a:buFontTx/>
              <a:buNone/>
            </a:pPr>
            <a:r>
              <a:rPr lang="en-US" altLang="en-US" sz="1200" dirty="0"/>
              <a:t>About 1/3 of new construction nationally is being served by onsite systems.  In some areas, the number is much higher.</a:t>
            </a:r>
          </a:p>
          <a:p>
            <a:pPr>
              <a:buFontTx/>
              <a:buNone/>
            </a:pPr>
            <a:r>
              <a:rPr lang="en-US" altLang="en-US" sz="1200" dirty="0"/>
              <a:t>Small communities (less than 10,000 population) represent over 10% of the total wastewater need in this country.  These communities are prime candidates for decentralized approaches.</a:t>
            </a:r>
          </a:p>
          <a:p>
            <a:pPr>
              <a:buFontTx/>
              <a:buNone/>
            </a:pPr>
            <a:r>
              <a:rPr lang="en-US" altLang="en-US" sz="1200" dirty="0"/>
              <a:t>Onsite systems are not just a rural issue, however.   Over half of the onsite systems in the U.S. are located in SMSA’s (cities and their suburbs).</a:t>
            </a:r>
          </a:p>
          <a:p>
            <a:endParaRPr lang="en-US" dirty="0"/>
          </a:p>
        </p:txBody>
      </p:sp>
      <p:sp>
        <p:nvSpPr>
          <p:cNvPr id="4" name="Slide Number Placeholder 3"/>
          <p:cNvSpPr>
            <a:spLocks noGrp="1"/>
          </p:cNvSpPr>
          <p:nvPr>
            <p:ph type="sldNum" sz="quarter" idx="5"/>
          </p:nvPr>
        </p:nvSpPr>
        <p:spPr/>
        <p:txBody>
          <a:bodyPr/>
          <a:lstStyle/>
          <a:p>
            <a:fld id="{B0C1ED8C-1C0C-49B2-8671-FB12C76C2028}" type="slidenum">
              <a:rPr lang="en-US" smtClean="0"/>
              <a:t>16</a:t>
            </a:fld>
            <a:endParaRPr lang="en-US"/>
          </a:p>
        </p:txBody>
      </p:sp>
    </p:spTree>
    <p:extLst>
      <p:ext uri="{BB962C8B-B14F-4D97-AF65-F5344CB8AC3E}">
        <p14:creationId xmlns:p14="http://schemas.microsoft.com/office/powerpoint/2010/main" val="31371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EPA study found that a properly designed, installed and MAINTAINED onsite system can be a good alternative.  And in many cases work better than the municipalities because the homeowner can control what is put into the system, where the municipality cannot.</a:t>
            </a:r>
          </a:p>
          <a:p>
            <a:endParaRPr lang="en-US" altLang="en-US" dirty="0"/>
          </a:p>
          <a:p>
            <a:r>
              <a:rPr lang="en-US" dirty="0"/>
              <a:t>In the early days of OWTS the goal was to “dispose” of the wastewater – we now know that our wastewater in an OWTS is returned to the watershed and is used again, and again.  WWTP typically send the wastewater downstream, which may or may not return to the watershed in which the water was originally pulled from. </a:t>
            </a:r>
          </a:p>
          <a:p>
            <a:endParaRPr lang="en-US" dirty="0"/>
          </a:p>
          <a:p>
            <a:endParaRPr lang="en-US" altLang="en-US" dirty="0"/>
          </a:p>
          <a:p>
            <a:endParaRPr lang="en-US" altLang="en-US" dirty="0"/>
          </a:p>
          <a:p>
            <a:endParaRPr lang="en-US" dirty="0"/>
          </a:p>
        </p:txBody>
      </p:sp>
      <p:sp>
        <p:nvSpPr>
          <p:cNvPr id="4" name="Slide Number Placeholder 3"/>
          <p:cNvSpPr>
            <a:spLocks noGrp="1"/>
          </p:cNvSpPr>
          <p:nvPr>
            <p:ph type="sldNum" sz="quarter" idx="5"/>
          </p:nvPr>
        </p:nvSpPr>
        <p:spPr/>
        <p:txBody>
          <a:bodyPr/>
          <a:lstStyle/>
          <a:p>
            <a:fld id="{B0C1ED8C-1C0C-49B2-8671-FB12C76C2028}" type="slidenum">
              <a:rPr lang="en-US" smtClean="0"/>
              <a:t>17</a:t>
            </a:fld>
            <a:endParaRPr lang="en-US"/>
          </a:p>
        </p:txBody>
      </p:sp>
    </p:spTree>
    <p:extLst>
      <p:ext uri="{BB962C8B-B14F-4D97-AF65-F5344CB8AC3E}">
        <p14:creationId xmlns:p14="http://schemas.microsoft.com/office/powerpoint/2010/main" val="35999805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early days of these systems the goal was to “dispose” of the wastewater. Septic system by any other name is still and OWTS</a:t>
            </a:r>
          </a:p>
          <a:p>
            <a:endParaRPr lang="en-US" dirty="0"/>
          </a:p>
          <a:p>
            <a:r>
              <a:rPr lang="en-US" dirty="0"/>
              <a:t>We now know through science and studies that what is really going on is “treating” the wastewater before it is returned back to the water cycle.</a:t>
            </a:r>
          </a:p>
          <a:p>
            <a:endParaRPr lang="en-US" dirty="0"/>
          </a:p>
          <a:p>
            <a:r>
              <a:rPr lang="en-US" dirty="0"/>
              <a:t>Your wastewater today, becomes someone else's drinking water down stream –</a:t>
            </a:r>
          </a:p>
          <a:p>
            <a:endParaRPr lang="en-US" dirty="0"/>
          </a:p>
          <a:p>
            <a:r>
              <a:rPr lang="en-US" dirty="0"/>
              <a:t>Life Cycle of an OWTS – cradle to grave – what and who impacts the system through its  life</a:t>
            </a:r>
          </a:p>
          <a:p>
            <a:pPr lvl="1"/>
            <a:r>
              <a:rPr lang="en-US" dirty="0"/>
              <a:t>Regulations – what their purpose is – using regulations to ensure systems that are designed, installed and utilized can perform</a:t>
            </a:r>
          </a:p>
          <a:p>
            <a:pPr lvl="1"/>
            <a:r>
              <a:rPr lang="en-US" dirty="0"/>
              <a:t>Design – using the regulations and site information to create a system</a:t>
            </a:r>
          </a:p>
          <a:p>
            <a:pPr lvl="1"/>
            <a:r>
              <a:rPr lang="en-US" dirty="0"/>
              <a:t>Installation – the builders</a:t>
            </a:r>
          </a:p>
          <a:p>
            <a:pPr lvl="1"/>
            <a:r>
              <a:rPr lang="en-US" dirty="0"/>
              <a:t>Maintenance – the service providers – pumpers, O&amp;M and INCLUDES INSPECTORS!</a:t>
            </a:r>
          </a:p>
          <a:p>
            <a:endParaRPr lang="en-US" dirty="0"/>
          </a:p>
          <a:p>
            <a:r>
              <a:rPr lang="en-US" i="1" dirty="0"/>
              <a:t>2021 Onsite Conference speaker talked about how Dallas’ wastewater becomes Houston’s drinking water – think about that!  That’s pretty close in proximity…. We need to make sure that these systems are functioning as intended</a:t>
            </a:r>
          </a:p>
          <a:p>
            <a:endParaRPr lang="en-US" dirty="0"/>
          </a:p>
          <a:p>
            <a:endParaRPr lang="en-US" dirty="0"/>
          </a:p>
        </p:txBody>
      </p:sp>
      <p:sp>
        <p:nvSpPr>
          <p:cNvPr id="4" name="Slide Number Placeholder 3"/>
          <p:cNvSpPr>
            <a:spLocks noGrp="1"/>
          </p:cNvSpPr>
          <p:nvPr>
            <p:ph type="sldNum" sz="quarter" idx="5"/>
          </p:nvPr>
        </p:nvSpPr>
        <p:spPr/>
        <p:txBody>
          <a:bodyPr/>
          <a:lstStyle/>
          <a:p>
            <a:fld id="{B0C1ED8C-1C0C-49B2-8671-FB12C76C2028}" type="slidenum">
              <a:rPr lang="en-US" smtClean="0"/>
              <a:t>18</a:t>
            </a:fld>
            <a:endParaRPr lang="en-US"/>
          </a:p>
        </p:txBody>
      </p:sp>
    </p:spTree>
    <p:extLst>
      <p:ext uri="{BB962C8B-B14F-4D97-AF65-F5344CB8AC3E}">
        <p14:creationId xmlns:p14="http://schemas.microsoft.com/office/powerpoint/2010/main" val="192651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We will be covering the parts of a typical individual system.  We need to understand the components and what they are supposed to be doing before we can evaluate how they are functioning</a:t>
            </a:r>
          </a:p>
          <a:p>
            <a:endParaRPr lang="en-US" altLang="en-US" dirty="0"/>
          </a:p>
          <a:p>
            <a:r>
              <a:rPr lang="en-US" altLang="en-US" dirty="0"/>
              <a:t>And we will be discussing how to evaluate their functionality for the purposes of completing an inspection</a:t>
            </a:r>
          </a:p>
          <a:p>
            <a:endParaRPr lang="en-US" altLang="en-US" dirty="0"/>
          </a:p>
          <a:p>
            <a:endParaRPr lang="en-US" dirty="0"/>
          </a:p>
        </p:txBody>
      </p:sp>
      <p:sp>
        <p:nvSpPr>
          <p:cNvPr id="4" name="Slide Number Placeholder 3"/>
          <p:cNvSpPr>
            <a:spLocks noGrp="1"/>
          </p:cNvSpPr>
          <p:nvPr>
            <p:ph type="sldNum" sz="quarter" idx="5"/>
          </p:nvPr>
        </p:nvSpPr>
        <p:spPr/>
        <p:txBody>
          <a:bodyPr/>
          <a:lstStyle/>
          <a:p>
            <a:fld id="{B0C1ED8C-1C0C-49B2-8671-FB12C76C2028}" type="slidenum">
              <a:rPr lang="en-US" smtClean="0"/>
              <a:t>19</a:t>
            </a:fld>
            <a:endParaRPr lang="en-US"/>
          </a:p>
        </p:txBody>
      </p:sp>
    </p:spTree>
    <p:extLst>
      <p:ext uri="{BB962C8B-B14F-4D97-AF65-F5344CB8AC3E}">
        <p14:creationId xmlns:p14="http://schemas.microsoft.com/office/powerpoint/2010/main" val="1569626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3600">
                <a:solidFill>
                  <a:schemeClr val="tx1"/>
                </a:solidFill>
                <a:latin typeface="Arial Rounded MT Bold" pitchFamily="34" charset="0"/>
              </a:defRPr>
            </a:lvl1pPr>
            <a:lvl2pPr marL="742950" indent="-285750" defTabSz="930275" eaLnBrk="0" hangingPunct="0">
              <a:defRPr sz="3600">
                <a:solidFill>
                  <a:schemeClr val="tx1"/>
                </a:solidFill>
                <a:latin typeface="Arial Rounded MT Bold" pitchFamily="34" charset="0"/>
              </a:defRPr>
            </a:lvl2pPr>
            <a:lvl3pPr marL="1143000" indent="-228600" defTabSz="930275" eaLnBrk="0" hangingPunct="0">
              <a:defRPr sz="3600">
                <a:solidFill>
                  <a:schemeClr val="tx1"/>
                </a:solidFill>
                <a:latin typeface="Arial Rounded MT Bold" pitchFamily="34" charset="0"/>
              </a:defRPr>
            </a:lvl3pPr>
            <a:lvl4pPr marL="1600200" indent="-228600" defTabSz="930275" eaLnBrk="0" hangingPunct="0">
              <a:defRPr sz="3600">
                <a:solidFill>
                  <a:schemeClr val="tx1"/>
                </a:solidFill>
                <a:latin typeface="Arial Rounded MT Bold" pitchFamily="34" charset="0"/>
              </a:defRPr>
            </a:lvl4pPr>
            <a:lvl5pPr marL="2057400" indent="-228600" defTabSz="930275" eaLnBrk="0" hangingPunct="0">
              <a:defRPr sz="3600">
                <a:solidFill>
                  <a:schemeClr val="tx1"/>
                </a:solidFill>
                <a:latin typeface="Arial Rounded MT Bold" pitchFamily="34" charset="0"/>
              </a:defRPr>
            </a:lvl5pPr>
            <a:lvl6pPr marL="2514600" indent="-228600" defTabSz="930275" eaLnBrk="0" fontAlgn="base" hangingPunct="0">
              <a:spcBef>
                <a:spcPct val="0"/>
              </a:spcBef>
              <a:spcAft>
                <a:spcPct val="0"/>
              </a:spcAft>
              <a:defRPr sz="3600">
                <a:solidFill>
                  <a:schemeClr val="tx1"/>
                </a:solidFill>
                <a:latin typeface="Arial Rounded MT Bold" pitchFamily="34" charset="0"/>
              </a:defRPr>
            </a:lvl6pPr>
            <a:lvl7pPr marL="2971800" indent="-228600" defTabSz="930275" eaLnBrk="0" fontAlgn="base" hangingPunct="0">
              <a:spcBef>
                <a:spcPct val="0"/>
              </a:spcBef>
              <a:spcAft>
                <a:spcPct val="0"/>
              </a:spcAft>
              <a:defRPr sz="3600">
                <a:solidFill>
                  <a:schemeClr val="tx1"/>
                </a:solidFill>
                <a:latin typeface="Arial Rounded MT Bold" pitchFamily="34" charset="0"/>
              </a:defRPr>
            </a:lvl7pPr>
            <a:lvl8pPr marL="3429000" indent="-228600" defTabSz="930275" eaLnBrk="0" fontAlgn="base" hangingPunct="0">
              <a:spcBef>
                <a:spcPct val="0"/>
              </a:spcBef>
              <a:spcAft>
                <a:spcPct val="0"/>
              </a:spcAft>
              <a:defRPr sz="3600">
                <a:solidFill>
                  <a:schemeClr val="tx1"/>
                </a:solidFill>
                <a:latin typeface="Arial Rounded MT Bold" pitchFamily="34" charset="0"/>
              </a:defRPr>
            </a:lvl8pPr>
            <a:lvl9pPr marL="3886200" indent="-228600" defTabSz="930275" eaLnBrk="0" fontAlgn="base" hangingPunct="0">
              <a:spcBef>
                <a:spcPct val="0"/>
              </a:spcBef>
              <a:spcAft>
                <a:spcPct val="0"/>
              </a:spcAft>
              <a:defRPr sz="3600">
                <a:solidFill>
                  <a:schemeClr val="tx1"/>
                </a:solidFill>
                <a:latin typeface="Arial Rounded MT Bold" pitchFamily="34" charset="0"/>
              </a:defRPr>
            </a:lvl9pPr>
          </a:lstStyle>
          <a:p>
            <a:pPr eaLnBrk="1" hangingPunct="1"/>
            <a:fld id="{0C265108-143C-455D-BE5F-10D22B1B9587}" type="slidenum">
              <a:rPr lang="en-US" altLang="en-US" sz="1200" smtClean="0"/>
              <a:pPr eaLnBrk="1" hangingPunct="1"/>
              <a:t>2</a:t>
            </a:fld>
            <a:endParaRPr lang="en-US" altLang="en-US" sz="1200"/>
          </a:p>
        </p:txBody>
      </p:sp>
      <p:sp>
        <p:nvSpPr>
          <p:cNvPr id="141315" name="Rectangle 7"/>
          <p:cNvSpPr txBox="1">
            <a:spLocks noGrp="1" noChangeArrowheads="1"/>
          </p:cNvSpPr>
          <p:nvPr/>
        </p:nvSpPr>
        <p:spPr bwMode="auto">
          <a:xfrm>
            <a:off x="3971925" y="8831263"/>
            <a:ext cx="3038475"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2" tIns="46581" rIns="93162" bIns="46581" anchor="b"/>
          <a:lstStyle>
            <a:lvl1pPr defTabSz="930275" eaLnBrk="0" hangingPunct="0">
              <a:spcBef>
                <a:spcPct val="30000"/>
              </a:spcBef>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12716543-B126-4BC6-A02C-1339F5A86652}" type="slidenum">
              <a:rPr lang="en-US" altLang="en-US">
                <a:latin typeface="Arial Rounded MT Bold" pitchFamily="34" charset="0"/>
              </a:rPr>
              <a:pPr algn="r" eaLnBrk="1" hangingPunct="1">
                <a:spcBef>
                  <a:spcPct val="0"/>
                </a:spcBef>
              </a:pPr>
              <a:t>2</a:t>
            </a:fld>
            <a:endParaRPr lang="en-US" altLang="en-US">
              <a:latin typeface="Arial Rounded MT Bold" pitchFamily="34" charset="0"/>
            </a:endParaRPr>
          </a:p>
        </p:txBody>
      </p:sp>
      <p:sp>
        <p:nvSpPr>
          <p:cNvPr id="141316" name="Rectangle 2"/>
          <p:cNvSpPr>
            <a:spLocks noGrp="1" noRot="1" noChangeAspect="1" noChangeArrowheads="1" noTextEdit="1"/>
          </p:cNvSpPr>
          <p:nvPr>
            <p:ph type="sldImg"/>
          </p:nvPr>
        </p:nvSpPr>
        <p:spPr>
          <a:xfrm>
            <a:off x="406400" y="696913"/>
            <a:ext cx="6197600" cy="3486150"/>
          </a:xfrm>
          <a:ln/>
        </p:spPr>
      </p:sp>
      <p:sp>
        <p:nvSpPr>
          <p:cNvPr id="14131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solidFill>
                  <a:srgbClr val="FF0000"/>
                </a:solidFill>
                <a:latin typeface="Arial" pitchFamily="34" charset="0"/>
              </a:rPr>
              <a:t>Review agenda – NEED TO ADJUST AGENDA AFTER PRESENTATIONS HAVE BEEN UPDATED – REMOVE TIMES </a:t>
            </a:r>
          </a:p>
          <a:p>
            <a:pPr eaLnBrk="1" hangingPunct="1"/>
            <a:r>
              <a:rPr lang="en-US" altLang="en-US" dirty="0">
                <a:latin typeface="Arial" pitchFamily="34" charset="0"/>
              </a:rPr>
              <a:t>2-days - MUST attend both days </a:t>
            </a:r>
          </a:p>
          <a:p>
            <a:pPr eaLnBrk="1" hangingPunct="1"/>
            <a:r>
              <a:rPr lang="en-US" altLang="en-US" dirty="0">
                <a:latin typeface="Arial" pitchFamily="34" charset="0"/>
              </a:rPr>
              <a:t>first day - all classroom, mid-morning and afternoon breaks</a:t>
            </a:r>
          </a:p>
          <a:p>
            <a:pPr eaLnBrk="1" hangingPunct="1"/>
            <a:r>
              <a:rPr lang="en-US" altLang="en-US" dirty="0">
                <a:latin typeface="Arial" pitchFamily="34" charset="0"/>
              </a:rPr>
              <a:t>second day- AM meet in classroom; prepare for field sites in the field</a:t>
            </a:r>
          </a:p>
          <a:p>
            <a:pPr eaLnBrk="1" hangingPunct="1"/>
            <a:r>
              <a:rPr lang="en-US" altLang="en-US" dirty="0">
                <a:latin typeface="Arial" pitchFamily="34" charset="0"/>
              </a:rPr>
              <a:t>lunch</a:t>
            </a:r>
          </a:p>
          <a:p>
            <a:pPr eaLnBrk="1" hangingPunct="1"/>
            <a:r>
              <a:rPr lang="en-US" altLang="en-US" dirty="0">
                <a:latin typeface="Arial" pitchFamily="34" charset="0"/>
              </a:rPr>
              <a:t>discussion</a:t>
            </a:r>
          </a:p>
          <a:p>
            <a:pPr eaLnBrk="1" hangingPunct="1"/>
            <a:r>
              <a:rPr lang="en-US" altLang="en-US" dirty="0">
                <a:latin typeface="Arial" pitchFamily="34" charset="0"/>
              </a:rPr>
              <a:t>exam</a:t>
            </a:r>
          </a:p>
          <a:p>
            <a:pPr eaLnBrk="1" hangingPunct="1"/>
            <a:endParaRPr lang="en-US" altLang="en-US" dirty="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goal of all the professionals in the OWTS industry to regulate, design, install and maintain “Good Systems”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goal of the inspector should be to do the same type of inspection regardless of state/county/local regulations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NAWT inspection Standards provides a very thorough, comprehensive evaluation of the system – regardless of location and local rules or regulations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Times New Roman" pitchFamily="18" charset="0"/>
                <a:ea typeface="+mn-ea"/>
                <a:cs typeface="+mn-cs"/>
              </a:rPr>
              <a:t>Talk about your state rules and requirements. Every area, may be state driven, county driven, municipality driven, but somewhere out there are the rules that have to be followed for onsite systems.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Times New Roman" pitchFamily="18" charset="0"/>
                <a:ea typeface="+mn-ea"/>
                <a:cs typeface="+mn-cs"/>
              </a:rPr>
              <a:t>CO Onsite Systems are regulated at the state level by Reg 43 –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Times New Roman" pitchFamily="18" charset="0"/>
                <a:ea typeface="+mn-ea"/>
                <a:cs typeface="+mn-cs"/>
              </a:rPr>
              <a:t>This provides the umbrella regulations that each county MUST adhere to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Times New Roman" pitchFamily="18" charset="0"/>
                <a:ea typeface="+mn-ea"/>
                <a:cs typeface="+mn-cs"/>
              </a:rPr>
              <a:t>Within CO each county or health agency can add to these regulations and make them more stringent, but not less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1" u="none" strike="noStrike" kern="1200" cap="none" spc="0" normalizeH="0" baseline="0" noProof="0" dirty="0">
                <a:ln>
                  <a:noFill/>
                </a:ln>
                <a:solidFill>
                  <a:srgbClr val="000000"/>
                </a:solidFill>
                <a:effectLst/>
                <a:uLnTx/>
                <a:uFillTx/>
                <a:latin typeface="Times New Roman" pitchFamily="18" charset="0"/>
                <a:ea typeface="+mn-ea"/>
                <a:cs typeface="+mn-cs"/>
              </a:rPr>
              <a:t>That is why working across county lines can become very frustrating at times.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srgbClr val="000000"/>
              </a:solidFill>
              <a:effectLst/>
              <a:uLnTx/>
              <a:uFillTx/>
              <a:latin typeface="Times New Roman" pitchFamily="18" charset="0"/>
              <a:ea typeface="+mn-ea"/>
              <a:cs typeface="+mn-cs"/>
            </a:endParaRPr>
          </a:p>
          <a:p>
            <a:endParaRPr lang="en-US" dirty="0"/>
          </a:p>
        </p:txBody>
      </p:sp>
      <p:sp>
        <p:nvSpPr>
          <p:cNvPr id="4" name="Slide Number Placeholder 3"/>
          <p:cNvSpPr>
            <a:spLocks noGrp="1"/>
          </p:cNvSpPr>
          <p:nvPr>
            <p:ph type="sldNum" sz="quarter" idx="5"/>
          </p:nvPr>
        </p:nvSpPr>
        <p:spPr/>
        <p:txBody>
          <a:bodyPr/>
          <a:lstStyle/>
          <a:p>
            <a:fld id="{B0C1ED8C-1C0C-49B2-8671-FB12C76C2028}" type="slidenum">
              <a:rPr lang="en-US" smtClean="0"/>
              <a:t>20</a:t>
            </a:fld>
            <a:endParaRPr lang="en-US"/>
          </a:p>
        </p:txBody>
      </p:sp>
    </p:spTree>
    <p:extLst>
      <p:ext uri="{BB962C8B-B14F-4D97-AF65-F5344CB8AC3E}">
        <p14:creationId xmlns:p14="http://schemas.microsoft.com/office/powerpoint/2010/main" val="27535315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We will talk about troubleshooting problems and what to do about them in the context of good system installation and management.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As a professional within this industry, you may be asked to wear many hats.  The more you know about the different stages of the life of an OWTS the better you will be able to switch hats and answer questions.</a:t>
            </a:r>
          </a:p>
          <a:p>
            <a:endParaRPr lang="en-US" dirty="0"/>
          </a:p>
        </p:txBody>
      </p:sp>
      <p:sp>
        <p:nvSpPr>
          <p:cNvPr id="4" name="Slide Number Placeholder 3"/>
          <p:cNvSpPr>
            <a:spLocks noGrp="1"/>
          </p:cNvSpPr>
          <p:nvPr>
            <p:ph type="sldNum" sz="quarter" idx="5"/>
          </p:nvPr>
        </p:nvSpPr>
        <p:spPr/>
        <p:txBody>
          <a:bodyPr/>
          <a:lstStyle/>
          <a:p>
            <a:fld id="{B0C1ED8C-1C0C-49B2-8671-FB12C76C2028}" type="slidenum">
              <a:rPr lang="en-US" smtClean="0"/>
              <a:t>21</a:t>
            </a:fld>
            <a:endParaRPr lang="en-US"/>
          </a:p>
        </p:txBody>
      </p:sp>
    </p:spTree>
    <p:extLst>
      <p:ext uri="{BB962C8B-B14F-4D97-AF65-F5344CB8AC3E}">
        <p14:creationId xmlns:p14="http://schemas.microsoft.com/office/powerpoint/2010/main" val="431550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With proper management, these systems can reliably meet environmental and public health requirements, even in sensitive areas which require high levels of performance.  There are systems out there that are over 50 years old that are still functioning as intended.  It all depends on how the were designed, installed and most importantly MAINTAINED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Here’s a picture of samples from a sand filter system in Maryland, showing septic tank contents on the left and filtered effluent on the right.</a:t>
            </a:r>
          </a:p>
          <a:p>
            <a:endParaRPr lang="en-US" dirty="0"/>
          </a:p>
        </p:txBody>
      </p:sp>
      <p:sp>
        <p:nvSpPr>
          <p:cNvPr id="4" name="Slide Number Placeholder 3"/>
          <p:cNvSpPr>
            <a:spLocks noGrp="1"/>
          </p:cNvSpPr>
          <p:nvPr>
            <p:ph type="sldNum" sz="quarter" idx="5"/>
          </p:nvPr>
        </p:nvSpPr>
        <p:spPr/>
        <p:txBody>
          <a:bodyPr/>
          <a:lstStyle/>
          <a:p>
            <a:fld id="{B0C1ED8C-1C0C-49B2-8671-FB12C76C2028}" type="slidenum">
              <a:rPr lang="en-US" smtClean="0"/>
              <a:t>22</a:t>
            </a:fld>
            <a:endParaRPr lang="en-US"/>
          </a:p>
        </p:txBody>
      </p:sp>
    </p:spTree>
    <p:extLst>
      <p:ext uri="{BB962C8B-B14F-4D97-AF65-F5344CB8AC3E}">
        <p14:creationId xmlns:p14="http://schemas.microsoft.com/office/powerpoint/2010/main" val="3711844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We are going to be talking about different technologies and what is available for systems these days.  This diversity means that as an inspector you need to know how these work to be able to evaluate if they are functioning correctly – sometimes, your inspection will refer to O&amp;M reports – but that does not mean that you should not understand how that system works when you’re looking at it.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Examples of some treatment options available today:</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Char char="•"/>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Bottom two are variations on filtration through bed of sand, with one being a single-pass dosing filter, the other recirculates the effluent, so it makes several passes through the filter;</a:t>
            </a:r>
          </a:p>
          <a:p>
            <a:pPr marL="0" marR="0" lvl="0" indent="0" algn="l" defTabSz="914400" rtl="0" eaLnBrk="0" fontAlgn="base" latinLnBrk="0" hangingPunct="0">
              <a:lnSpc>
                <a:spcPct val="100000"/>
              </a:lnSpc>
              <a:spcBef>
                <a:spcPct val="30000"/>
              </a:spcBef>
              <a:spcAft>
                <a:spcPct val="0"/>
              </a:spcAft>
              <a:buClrTx/>
              <a:buSzTx/>
              <a:buFontTx/>
              <a:buChar char="•"/>
              <a:tabLst/>
              <a:defRPr/>
            </a:pP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Char char="•"/>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Top left is a pumping chamber which pumps effluent from a septic tank to a small-diameter collection line which serves a cluster of homes and carries the effluent to a site for treatment;</a:t>
            </a:r>
          </a:p>
          <a:p>
            <a:pPr marL="0" marR="0" lvl="0" indent="0" algn="l" defTabSz="914400" rtl="0" eaLnBrk="0" fontAlgn="base" latinLnBrk="0" hangingPunct="0">
              <a:lnSpc>
                <a:spcPct val="100000"/>
              </a:lnSpc>
              <a:spcBef>
                <a:spcPct val="30000"/>
              </a:spcBef>
              <a:spcAft>
                <a:spcPct val="0"/>
              </a:spcAft>
              <a:buClrTx/>
              <a:buSzTx/>
              <a:buFontTx/>
              <a:buChar char="•"/>
              <a:tabLst/>
              <a:defRPr/>
            </a:pP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Char char="•"/>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   Top right is a textile filter  --   there are many variations on media used, such as foam, various types  of gravel, plastic, and peat.</a:t>
            </a:r>
          </a:p>
          <a:p>
            <a:endParaRPr lang="en-US" dirty="0"/>
          </a:p>
          <a:p>
            <a:endParaRPr lang="en-US" dirty="0"/>
          </a:p>
        </p:txBody>
      </p:sp>
      <p:sp>
        <p:nvSpPr>
          <p:cNvPr id="4" name="Slide Number Placeholder 3"/>
          <p:cNvSpPr>
            <a:spLocks noGrp="1"/>
          </p:cNvSpPr>
          <p:nvPr>
            <p:ph type="sldNum" sz="quarter" idx="5"/>
          </p:nvPr>
        </p:nvSpPr>
        <p:spPr/>
        <p:txBody>
          <a:bodyPr/>
          <a:lstStyle/>
          <a:p>
            <a:fld id="{B0C1ED8C-1C0C-49B2-8671-FB12C76C2028}" type="slidenum">
              <a:rPr lang="en-US" smtClean="0"/>
              <a:t>23</a:t>
            </a:fld>
            <a:endParaRPr lang="en-US"/>
          </a:p>
        </p:txBody>
      </p:sp>
    </p:spTree>
    <p:extLst>
      <p:ext uri="{BB962C8B-B14F-4D97-AF65-F5344CB8AC3E}">
        <p14:creationId xmlns:p14="http://schemas.microsoft.com/office/powerpoint/2010/main" val="3178318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going to talk about final treatment – the importance of the soil component and how it drives what type of distribution system is going to be utilized, what types of technologies are out there these days and how all of that works for our systems and how to evaluate them effectively.</a:t>
            </a:r>
          </a:p>
          <a:p>
            <a:endParaRPr lang="en-US" dirty="0"/>
          </a:p>
        </p:txBody>
      </p:sp>
      <p:sp>
        <p:nvSpPr>
          <p:cNvPr id="4" name="Slide Number Placeholder 3"/>
          <p:cNvSpPr>
            <a:spLocks noGrp="1"/>
          </p:cNvSpPr>
          <p:nvPr>
            <p:ph type="sldNum" sz="quarter" idx="5"/>
          </p:nvPr>
        </p:nvSpPr>
        <p:spPr/>
        <p:txBody>
          <a:bodyPr/>
          <a:lstStyle/>
          <a:p>
            <a:fld id="{B0C1ED8C-1C0C-49B2-8671-FB12C76C2028}" type="slidenum">
              <a:rPr lang="en-US" smtClean="0"/>
              <a:t>24</a:t>
            </a:fld>
            <a:endParaRPr lang="en-US"/>
          </a:p>
        </p:txBody>
      </p:sp>
    </p:spTree>
    <p:extLst>
      <p:ext uri="{BB962C8B-B14F-4D97-AF65-F5344CB8AC3E}">
        <p14:creationId xmlns:p14="http://schemas.microsoft.com/office/powerpoint/2010/main" val="3927278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Again, as we see areas that used to be tagged as “unbuildable” being built on we are seeing new and innovated ways of treatment and dispersal.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some of the types of soil treatment areas you will find today, but these are not the only ones, and there may be ones that are specific to your demographics or locality.  It is important that the NAWT Inspector understand what is in their area and how to effectively evaluate the system as a whole, in its entirety. </a:t>
            </a:r>
          </a:p>
          <a:p>
            <a:endParaRPr lang="en-US" dirty="0"/>
          </a:p>
        </p:txBody>
      </p:sp>
      <p:sp>
        <p:nvSpPr>
          <p:cNvPr id="4" name="Slide Number Placeholder 3"/>
          <p:cNvSpPr>
            <a:spLocks noGrp="1"/>
          </p:cNvSpPr>
          <p:nvPr>
            <p:ph type="sldNum" sz="quarter" idx="5"/>
          </p:nvPr>
        </p:nvSpPr>
        <p:spPr/>
        <p:txBody>
          <a:bodyPr/>
          <a:lstStyle/>
          <a:p>
            <a:fld id="{B0C1ED8C-1C0C-49B2-8671-FB12C76C2028}" type="slidenum">
              <a:rPr lang="en-US" smtClean="0"/>
              <a:t>25</a:t>
            </a:fld>
            <a:endParaRPr lang="en-US"/>
          </a:p>
        </p:txBody>
      </p:sp>
    </p:spTree>
    <p:extLst>
      <p:ext uri="{BB962C8B-B14F-4D97-AF65-F5344CB8AC3E}">
        <p14:creationId xmlns:p14="http://schemas.microsoft.com/office/powerpoint/2010/main" val="24575480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Inspection a key to operation and maintenance and management.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It is a way to keep costs down.  If systems are “serviced” in regular intervals issues can be resolved early before they become catastrophic </a:t>
            </a:r>
          </a:p>
          <a:p>
            <a:endParaRPr lang="en-US" dirty="0"/>
          </a:p>
        </p:txBody>
      </p:sp>
      <p:sp>
        <p:nvSpPr>
          <p:cNvPr id="4" name="Slide Number Placeholder 3"/>
          <p:cNvSpPr>
            <a:spLocks noGrp="1"/>
          </p:cNvSpPr>
          <p:nvPr>
            <p:ph type="sldNum" sz="quarter" idx="5"/>
          </p:nvPr>
        </p:nvSpPr>
        <p:spPr/>
        <p:txBody>
          <a:bodyPr/>
          <a:lstStyle/>
          <a:p>
            <a:fld id="{B0C1ED8C-1C0C-49B2-8671-FB12C76C2028}" type="slidenum">
              <a:rPr lang="en-US" smtClean="0"/>
              <a:t>26</a:t>
            </a:fld>
            <a:endParaRPr lang="en-US"/>
          </a:p>
        </p:txBody>
      </p:sp>
    </p:spTree>
    <p:extLst>
      <p:ext uri="{BB962C8B-B14F-4D97-AF65-F5344CB8AC3E}">
        <p14:creationId xmlns:p14="http://schemas.microsoft.com/office/powerpoint/2010/main" val="20679489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Inspection tools that are helpful depending on the type of system to be evaluated.</a:t>
            </a:r>
          </a:p>
          <a:p>
            <a:endParaRPr lang="en-US" altLang="en-US" dirty="0"/>
          </a:p>
          <a:p>
            <a:r>
              <a:rPr lang="en-US" altLang="en-US" dirty="0"/>
              <a:t>Depending upon your area and what types of systems you will be inspecting will determine the types and quantity of tools in your toolbox.</a:t>
            </a:r>
          </a:p>
          <a:p>
            <a:endParaRPr lang="en-US" altLang="en-US" dirty="0"/>
          </a:p>
          <a:p>
            <a:r>
              <a:rPr lang="en-US" altLang="en-US" dirty="0"/>
              <a:t>Different jurisdictions have different inspection requirements – it is important that you set your standard and determine what type of inspection you will be doing and what tools you will have to have to do YOUR inspection</a:t>
            </a:r>
          </a:p>
          <a:p>
            <a:endParaRPr lang="en-US" dirty="0"/>
          </a:p>
          <a:p>
            <a:r>
              <a:rPr lang="en-US" altLang="en-US" dirty="0"/>
              <a:t>If you have many advanced treatment units in your area, you will probably want to invest in tools to do certain types of testing</a:t>
            </a:r>
          </a:p>
          <a:p>
            <a:endParaRPr lang="en-US" altLang="en-US" dirty="0"/>
          </a:p>
          <a:p>
            <a:r>
              <a:rPr lang="en-US" altLang="en-US" dirty="0"/>
              <a:t>Using a dissolved oxygen kit to evaluate an aerobic treatment unit ATU</a:t>
            </a:r>
          </a:p>
          <a:p>
            <a:endParaRPr lang="en-US" dirty="0"/>
          </a:p>
          <a:p>
            <a:r>
              <a:rPr lang="en-US" altLang="en-US" i="1" dirty="0"/>
              <a:t>List of tools in red and blue manuals. We will discuss using all of these tools.</a:t>
            </a:r>
          </a:p>
          <a:p>
            <a:endParaRPr lang="en-US" altLang="en-US" dirty="0"/>
          </a:p>
          <a:p>
            <a:r>
              <a:rPr lang="en-US" altLang="en-US" dirty="0"/>
              <a:t>Since the inception of this course many of the advanced tools have become more affordable and can serve multiple functions for you as a practitioner</a:t>
            </a:r>
          </a:p>
          <a:p>
            <a:endParaRPr lang="en-US" dirty="0"/>
          </a:p>
          <a:p>
            <a:r>
              <a:rPr lang="en-US" altLang="en-US" dirty="0"/>
              <a:t>Soil evaluation and troubleshooting tools.</a:t>
            </a:r>
          </a:p>
          <a:p>
            <a:endParaRPr lang="en-US" altLang="en-US" dirty="0"/>
          </a:p>
          <a:p>
            <a:r>
              <a:rPr lang="en-US" altLang="en-US" dirty="0"/>
              <a:t>Through science we have found that the soil is a very critical piece to the functionality of onsite systems. </a:t>
            </a:r>
          </a:p>
          <a:p>
            <a:endParaRPr lang="en-US" altLang="en-US" dirty="0"/>
          </a:p>
          <a:p>
            <a:r>
              <a:rPr lang="en-US" altLang="en-US" dirty="0"/>
              <a:t>Having soil analysis skills, even if you don’t do it for designs, can be very helpful in diagnosing what is going on with a particular system</a:t>
            </a:r>
          </a:p>
          <a:p>
            <a:endParaRPr lang="en-US" dirty="0"/>
          </a:p>
          <a:p>
            <a:endParaRPr lang="en-US" dirty="0"/>
          </a:p>
        </p:txBody>
      </p:sp>
      <p:sp>
        <p:nvSpPr>
          <p:cNvPr id="4" name="Slide Number Placeholder 3"/>
          <p:cNvSpPr>
            <a:spLocks noGrp="1"/>
          </p:cNvSpPr>
          <p:nvPr>
            <p:ph type="sldNum" sz="quarter" idx="5"/>
          </p:nvPr>
        </p:nvSpPr>
        <p:spPr/>
        <p:txBody>
          <a:bodyPr/>
          <a:lstStyle/>
          <a:p>
            <a:fld id="{B0C1ED8C-1C0C-49B2-8671-FB12C76C2028}" type="slidenum">
              <a:rPr lang="en-US" smtClean="0"/>
              <a:t>27</a:t>
            </a:fld>
            <a:endParaRPr lang="en-US"/>
          </a:p>
        </p:txBody>
      </p:sp>
    </p:spTree>
    <p:extLst>
      <p:ext uri="{BB962C8B-B14F-4D97-AF65-F5344CB8AC3E}">
        <p14:creationId xmlns:p14="http://schemas.microsoft.com/office/powerpoint/2010/main" val="36669114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With a multitude of options for dispersal and today’s inspector must be prepared to be able to evaluate any type of system they run across.</a:t>
            </a:r>
          </a:p>
          <a:p>
            <a:endParaRPr lang="en-US" altLang="en-US" dirty="0"/>
          </a:p>
          <a:p>
            <a:r>
              <a:rPr lang="en-US" altLang="en-US" dirty="0"/>
              <a:t>Evaluating squirt height in a pressure distribution system.</a:t>
            </a:r>
          </a:p>
          <a:p>
            <a:endParaRPr lang="en-US" altLang="en-US" dirty="0"/>
          </a:p>
          <a:p>
            <a:r>
              <a:rPr lang="en-US" altLang="en-US" dirty="0"/>
              <a:t>Seepage Pits and Cesspools are unique dispersal components, sometimes hard to find but can be – once they are identified, the homeowner needs to be aware of them…. And that they most likely do not have a long-life expectancy going forward.</a:t>
            </a:r>
          </a:p>
          <a:p>
            <a:endParaRPr lang="en-US" dirty="0"/>
          </a:p>
        </p:txBody>
      </p:sp>
      <p:sp>
        <p:nvSpPr>
          <p:cNvPr id="4" name="Slide Number Placeholder 3"/>
          <p:cNvSpPr>
            <a:spLocks noGrp="1"/>
          </p:cNvSpPr>
          <p:nvPr>
            <p:ph type="sldNum" sz="quarter" idx="5"/>
          </p:nvPr>
        </p:nvSpPr>
        <p:spPr/>
        <p:txBody>
          <a:bodyPr/>
          <a:lstStyle/>
          <a:p>
            <a:fld id="{B0C1ED8C-1C0C-49B2-8671-FB12C76C2028}" type="slidenum">
              <a:rPr lang="en-US" smtClean="0"/>
              <a:t>28</a:t>
            </a:fld>
            <a:endParaRPr lang="en-US"/>
          </a:p>
        </p:txBody>
      </p:sp>
    </p:spTree>
    <p:extLst>
      <p:ext uri="{BB962C8B-B14F-4D97-AF65-F5344CB8AC3E}">
        <p14:creationId xmlns:p14="http://schemas.microsoft.com/office/powerpoint/2010/main" val="3757914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course was developed through a grant from the EPA – </a:t>
            </a:r>
          </a:p>
          <a:p>
            <a:endParaRPr lang="en-US" dirty="0"/>
          </a:p>
          <a:p>
            <a:r>
              <a:rPr lang="en-US" dirty="0"/>
              <a:t>The EPA looked at wastewater and wanted to understand the impact onsite systems were having – they found that onsite systems are here to stay and that they function very well if maintained and managed accordingly.</a:t>
            </a:r>
          </a:p>
          <a:p>
            <a:endParaRPr lang="en-US" dirty="0"/>
          </a:p>
          <a:p>
            <a:r>
              <a:rPr lang="en-US" dirty="0"/>
              <a:t>Inspections play a very important part in this goal </a:t>
            </a:r>
          </a:p>
          <a:p>
            <a:endParaRPr lang="en-US" dirty="0"/>
          </a:p>
        </p:txBody>
      </p:sp>
      <p:sp>
        <p:nvSpPr>
          <p:cNvPr id="4" name="Slide Number Placeholder 3"/>
          <p:cNvSpPr>
            <a:spLocks noGrp="1"/>
          </p:cNvSpPr>
          <p:nvPr>
            <p:ph type="sldNum" sz="quarter" idx="5"/>
          </p:nvPr>
        </p:nvSpPr>
        <p:spPr/>
        <p:txBody>
          <a:bodyPr/>
          <a:lstStyle/>
          <a:p>
            <a:fld id="{B0C1ED8C-1C0C-49B2-8671-FB12C76C2028}" type="slidenum">
              <a:rPr lang="en-US" smtClean="0"/>
              <a:t>29</a:t>
            </a:fld>
            <a:endParaRPr lang="en-US"/>
          </a:p>
        </p:txBody>
      </p:sp>
    </p:spTree>
    <p:extLst>
      <p:ext uri="{BB962C8B-B14F-4D97-AF65-F5344CB8AC3E}">
        <p14:creationId xmlns:p14="http://schemas.microsoft.com/office/powerpoint/2010/main" val="2624766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NAWT Standard for OWTS inspections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Intro covers first day – septic 101 NAWT Standards Manual – NAWT protocol</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Copies of the presentations can be helpful for notes for the exam</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Introduce instructor</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Cell phone and ZOOM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C1ED8C-1C0C-49B2-8671-FB12C76C202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67044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Website to EPA for more information</a:t>
            </a:r>
          </a:p>
          <a:p>
            <a:endParaRPr lang="en-US" dirty="0"/>
          </a:p>
        </p:txBody>
      </p:sp>
      <p:sp>
        <p:nvSpPr>
          <p:cNvPr id="4" name="Slide Number Placeholder 3"/>
          <p:cNvSpPr>
            <a:spLocks noGrp="1"/>
          </p:cNvSpPr>
          <p:nvPr>
            <p:ph type="sldNum" sz="quarter" idx="5"/>
          </p:nvPr>
        </p:nvSpPr>
        <p:spPr/>
        <p:txBody>
          <a:bodyPr/>
          <a:lstStyle/>
          <a:p>
            <a:fld id="{B0C1ED8C-1C0C-49B2-8671-FB12C76C2028}" type="slidenum">
              <a:rPr lang="en-US" smtClean="0"/>
              <a:t>30</a:t>
            </a:fld>
            <a:endParaRPr lang="en-US"/>
          </a:p>
        </p:txBody>
      </p:sp>
    </p:spTree>
    <p:extLst>
      <p:ext uri="{BB962C8B-B14F-4D97-AF65-F5344CB8AC3E}">
        <p14:creationId xmlns:p14="http://schemas.microsoft.com/office/powerpoint/2010/main" val="20372842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C1ED8C-1C0C-49B2-8671-FB12C76C2028}" type="slidenum">
              <a:rPr lang="en-US" smtClean="0"/>
              <a:t>31</a:t>
            </a:fld>
            <a:endParaRPr lang="en-US"/>
          </a:p>
        </p:txBody>
      </p:sp>
    </p:spTree>
    <p:extLst>
      <p:ext uri="{BB962C8B-B14F-4D97-AF65-F5344CB8AC3E}">
        <p14:creationId xmlns:p14="http://schemas.microsoft.com/office/powerpoint/2010/main" val="384691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NAWT stands for National Association of Wastewater Technicians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 organization began as a voice for Waste Transporters.  When the education courses began to expand, we saw that we were really representing Technicians in the Onsite industry</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NAWT courses are setting the industry standard for practitioners within the onsite industry. NAWT programs are great introductory courses that cover the basics everyone needs to know within the industry regardless of location.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They cover the principles needed and things you need to know as a professional within the onsite industry.</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Other NAWT programs including Installer, Operations and Maintenance, Design. We are currently building a Business 101 course for practitioners in the onsite industry.</a:t>
            </a:r>
          </a:p>
          <a:p>
            <a:endParaRPr lang="en-US" dirty="0"/>
          </a:p>
        </p:txBody>
      </p:sp>
      <p:sp>
        <p:nvSpPr>
          <p:cNvPr id="4" name="Slide Number Placeholder 3"/>
          <p:cNvSpPr>
            <a:spLocks noGrp="1"/>
          </p:cNvSpPr>
          <p:nvPr>
            <p:ph type="sldNum" sz="quarter" idx="5"/>
          </p:nvPr>
        </p:nvSpPr>
        <p:spPr/>
        <p:txBody>
          <a:bodyPr/>
          <a:lstStyle/>
          <a:p>
            <a:fld id="{B0C1ED8C-1C0C-49B2-8671-FB12C76C2028}" type="slidenum">
              <a:rPr lang="en-US" smtClean="0"/>
              <a:t>4</a:t>
            </a:fld>
            <a:endParaRPr lang="en-US"/>
          </a:p>
        </p:txBody>
      </p:sp>
    </p:spTree>
    <p:extLst>
      <p:ext uri="{BB962C8B-B14F-4D97-AF65-F5344CB8AC3E}">
        <p14:creationId xmlns:p14="http://schemas.microsoft.com/office/powerpoint/2010/main" val="70432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Education a key to the standard. Each course is a 2 day, in-person course with an exam at the end.</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Once the initial certification is obtained to keep it current, NAWT requires 8 hours continuing education every two years.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REMEMBER you do NOT have to keep taking the inspector course for your CEU’s you can take 8 hours of any of the NAWT courses (1 day) or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there are several other ways to gain CEU’s – the goal is to learn about not only your little piece of the world, but all the pieces and parts that make up the onsite industry.</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We do recommend repeating the Inspector Course every other cycle to catch up on what is new or changes to the Standards.</a:t>
            </a:r>
          </a:p>
        </p:txBody>
      </p:sp>
      <p:sp>
        <p:nvSpPr>
          <p:cNvPr id="4" name="Slide Number Placeholder 3"/>
          <p:cNvSpPr>
            <a:spLocks noGrp="1"/>
          </p:cNvSpPr>
          <p:nvPr>
            <p:ph type="sldNum" sz="quarter" idx="5"/>
          </p:nvPr>
        </p:nvSpPr>
        <p:spPr/>
        <p:txBody>
          <a:bodyPr/>
          <a:lstStyle/>
          <a:p>
            <a:fld id="{B0C1ED8C-1C0C-49B2-8671-FB12C76C2028}" type="slidenum">
              <a:rPr lang="en-US" smtClean="0"/>
              <a:t>5</a:t>
            </a:fld>
            <a:endParaRPr lang="en-US"/>
          </a:p>
        </p:txBody>
      </p:sp>
    </p:spTree>
    <p:extLst>
      <p:ext uri="{BB962C8B-B14F-4D97-AF65-F5344CB8AC3E}">
        <p14:creationId xmlns:p14="http://schemas.microsoft.com/office/powerpoint/2010/main" val="1468535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have state rules and requirements. </a:t>
            </a:r>
          </a:p>
          <a:p>
            <a:endParaRPr lang="en-US" dirty="0"/>
          </a:p>
          <a:p>
            <a:r>
              <a:rPr lang="en-US" dirty="0"/>
              <a:t>Some areas may be state driven, county driven, municipality driven, but somewhere out there are the rules that have to be followed for onsite systems.</a:t>
            </a:r>
          </a:p>
          <a:p>
            <a:endParaRPr lang="en-US" dirty="0"/>
          </a:p>
          <a:p>
            <a:r>
              <a:rPr lang="en-US" dirty="0"/>
              <a:t>TALK ABOUT THE IMPORTANCE AND NEED FOR INSPECTIONS – THIS REQUIRES CERTAIN TRAINING AND EDUCATION AND PREFERABLEY CERTIFICATION AND LICENSING OF INDIVIDUALS – THE IS ACCOMPLISHED WITH AND THROUGH THE REGULATORY AGENCIES.</a:t>
            </a:r>
          </a:p>
          <a:p>
            <a:endParaRPr lang="en-US" dirty="0"/>
          </a:p>
          <a:p>
            <a:r>
              <a:rPr lang="en-US" dirty="0"/>
              <a:t>The goal of the inspector should be to do the same type of inspection regardless of state/county/local regulations.  If you follow the NAWT Inspection Standard, you should arrive at the same conclusion as any inspector before and following you.</a:t>
            </a:r>
          </a:p>
          <a:p>
            <a:endParaRPr lang="en-US" dirty="0"/>
          </a:p>
          <a:p>
            <a:r>
              <a:rPr lang="en-US" dirty="0"/>
              <a:t>The NAWT Inspection Standards provides a very thorough, comprehensive evaluation of the system – regardless of location and local rules or regulations</a:t>
            </a:r>
          </a:p>
          <a:p>
            <a:endParaRPr lang="en-US" dirty="0"/>
          </a:p>
          <a:p>
            <a:r>
              <a:rPr lang="en-US" i="1" dirty="0"/>
              <a:t>INSERT Specific State Code for area of presentation here:</a:t>
            </a:r>
          </a:p>
          <a:p>
            <a:endParaRPr lang="en-US" i="1" dirty="0"/>
          </a:p>
          <a:p>
            <a:r>
              <a:rPr lang="en-US" i="1" dirty="0"/>
              <a:t>CO Onsite Systems are regulated at the state level by Reg 43 – </a:t>
            </a:r>
          </a:p>
          <a:p>
            <a:endParaRPr lang="en-US" i="1" dirty="0"/>
          </a:p>
          <a:p>
            <a:r>
              <a:rPr lang="en-US" i="1" dirty="0"/>
              <a:t>This provides the umbrella regulations that each county MUST adhere to </a:t>
            </a:r>
          </a:p>
          <a:p>
            <a:endParaRPr lang="en-US" i="1" dirty="0"/>
          </a:p>
          <a:p>
            <a:r>
              <a:rPr lang="en-US" i="1" dirty="0"/>
              <a:t>Within CO each county or health agency can add to these regulations and make them more stringent, but not less</a:t>
            </a:r>
          </a:p>
          <a:p>
            <a:endParaRPr lang="en-US" i="1" dirty="0"/>
          </a:p>
          <a:p>
            <a:r>
              <a:rPr lang="en-US" i="1" dirty="0"/>
              <a:t>That is why working across county lines can become very frustrating at times.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0C1ED8C-1C0C-49B2-8671-FB12C76C2028}" type="slidenum">
              <a:rPr lang="en-US" smtClean="0"/>
              <a:t>6</a:t>
            </a:fld>
            <a:endParaRPr lang="en-US"/>
          </a:p>
        </p:txBody>
      </p:sp>
    </p:spTree>
    <p:extLst>
      <p:ext uri="{BB962C8B-B14F-4D97-AF65-F5344CB8AC3E}">
        <p14:creationId xmlns:p14="http://schemas.microsoft.com/office/powerpoint/2010/main" val="1714835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Back in the 1990’s NAWT worked with an EPA Grant and utilized a program started by PSMA **click and brought the NAWT Inspection Course to the National stage – ** click NOF is an organization dedicated to the development of certification programs for the OWTS industry.</a:t>
            </a:r>
          </a:p>
          <a:p>
            <a:endParaRPr lang="en-US" altLang="en-US" dirty="0"/>
          </a:p>
          <a:p>
            <a:r>
              <a:rPr lang="en-US" altLang="en-US" dirty="0"/>
              <a:t>**click NAWT continues to work on development of appropriate TEC course for the OWTS industry.</a:t>
            </a:r>
          </a:p>
          <a:p>
            <a:endParaRPr lang="en-US" altLang="en-US" dirty="0"/>
          </a:p>
          <a:p>
            <a:r>
              <a:rPr lang="en-US" altLang="en-US" i="1" dirty="0"/>
              <a:t>If there are sponsors a place to thank them. INSERT appropriate logo for sponsor or training partner.  Discuss partnership with local training partner</a:t>
            </a:r>
          </a:p>
          <a:p>
            <a:endParaRPr lang="en-US" altLang="en-US" i="1" dirty="0"/>
          </a:p>
          <a:p>
            <a:r>
              <a:rPr lang="en-US" altLang="en-US" i="1" dirty="0"/>
              <a:t>– Jeffco brought the course to CO due to an area with specific concerns – CPOW brought them all to CO as a result of the reg changes – and CPOW and NAWT continue to provide virtual OWTS training that spans the US – the is the industry working together</a:t>
            </a:r>
          </a:p>
          <a:p>
            <a:endParaRPr lang="en-US" dirty="0"/>
          </a:p>
          <a:p>
            <a:endParaRPr lang="en-US" dirty="0"/>
          </a:p>
        </p:txBody>
      </p:sp>
      <p:sp>
        <p:nvSpPr>
          <p:cNvPr id="4" name="Slide Number Placeholder 3"/>
          <p:cNvSpPr>
            <a:spLocks noGrp="1"/>
          </p:cNvSpPr>
          <p:nvPr>
            <p:ph type="sldNum" sz="quarter" idx="5"/>
          </p:nvPr>
        </p:nvSpPr>
        <p:spPr/>
        <p:txBody>
          <a:bodyPr/>
          <a:lstStyle/>
          <a:p>
            <a:fld id="{B0C1ED8C-1C0C-49B2-8671-FB12C76C2028}" type="slidenum">
              <a:rPr lang="en-US" smtClean="0"/>
              <a:t>7</a:t>
            </a:fld>
            <a:endParaRPr lang="en-US"/>
          </a:p>
        </p:txBody>
      </p:sp>
    </p:spTree>
    <p:extLst>
      <p:ext uri="{BB962C8B-B14F-4D97-AF65-F5344CB8AC3E}">
        <p14:creationId xmlns:p14="http://schemas.microsoft.com/office/powerpoint/2010/main" val="1256858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Workshops are informal. Questions are encouraged as well as discussion. In the interest of time, we may have to defer some questions or cut the discussion off and save for later to get through all of the material.</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ZOOM has allowed us to continue these courses/workshops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Please do not feel intimidated to speak up during the discussion – this is how we learn and network.</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Times New Roman" pitchFamily="18" charset="0"/>
                <a:ea typeface="+mn-ea"/>
                <a:cs typeface="+mn-cs"/>
              </a:rPr>
              <a:t>Sharing of stories and ideas is very important to this process</a:t>
            </a:r>
          </a:p>
          <a:p>
            <a:endParaRPr lang="en-US" dirty="0"/>
          </a:p>
          <a:p>
            <a:endParaRPr lang="en-US" dirty="0"/>
          </a:p>
        </p:txBody>
      </p:sp>
      <p:sp>
        <p:nvSpPr>
          <p:cNvPr id="4" name="Slide Number Placeholder 3"/>
          <p:cNvSpPr>
            <a:spLocks noGrp="1"/>
          </p:cNvSpPr>
          <p:nvPr>
            <p:ph type="sldNum" sz="quarter" idx="5"/>
          </p:nvPr>
        </p:nvSpPr>
        <p:spPr/>
        <p:txBody>
          <a:bodyPr/>
          <a:lstStyle/>
          <a:p>
            <a:fld id="{B0C1ED8C-1C0C-49B2-8671-FB12C76C2028}" type="slidenum">
              <a:rPr lang="en-US" smtClean="0"/>
              <a:t>8</a:t>
            </a:fld>
            <a:endParaRPr lang="en-US"/>
          </a:p>
        </p:txBody>
      </p:sp>
    </p:spTree>
    <p:extLst>
      <p:ext uri="{BB962C8B-B14F-4D97-AF65-F5344CB8AC3E}">
        <p14:creationId xmlns:p14="http://schemas.microsoft.com/office/powerpoint/2010/main" val="2048838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Why do we do this?</a:t>
            </a:r>
          </a:p>
          <a:p>
            <a:endParaRPr lang="en-US" altLang="en-US" dirty="0"/>
          </a:p>
          <a:p>
            <a:r>
              <a:rPr lang="en-US" altLang="en-US" dirty="0"/>
              <a:t>Reason to do this to protect public health and the environment. </a:t>
            </a:r>
          </a:p>
          <a:p>
            <a:endParaRPr lang="en-US" dirty="0"/>
          </a:p>
        </p:txBody>
      </p:sp>
      <p:sp>
        <p:nvSpPr>
          <p:cNvPr id="4" name="Slide Number Placeholder 3"/>
          <p:cNvSpPr>
            <a:spLocks noGrp="1"/>
          </p:cNvSpPr>
          <p:nvPr>
            <p:ph type="sldNum" sz="quarter" idx="5"/>
          </p:nvPr>
        </p:nvSpPr>
        <p:spPr/>
        <p:txBody>
          <a:bodyPr/>
          <a:lstStyle/>
          <a:p>
            <a:fld id="{B0C1ED8C-1C0C-49B2-8671-FB12C76C2028}" type="slidenum">
              <a:rPr lang="en-US" smtClean="0"/>
              <a:t>9</a:t>
            </a:fld>
            <a:endParaRPr lang="en-US"/>
          </a:p>
        </p:txBody>
      </p:sp>
    </p:spTree>
    <p:extLst>
      <p:ext uri="{BB962C8B-B14F-4D97-AF65-F5344CB8AC3E}">
        <p14:creationId xmlns:p14="http://schemas.microsoft.com/office/powerpoint/2010/main" val="563276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70A7C-2B4E-4D21-F0E8-8228F9A138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1E1770-A344-E314-64FD-67A8835D60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2C16E6-AA00-82CB-6299-4A20CFB45CE9}"/>
              </a:ext>
            </a:extLst>
          </p:cNvPr>
          <p:cNvSpPr>
            <a:spLocks noGrp="1"/>
          </p:cNvSpPr>
          <p:nvPr>
            <p:ph type="dt" sz="half" idx="10"/>
          </p:nvPr>
        </p:nvSpPr>
        <p:spPr/>
        <p:txBody>
          <a:bodyPr/>
          <a:lstStyle/>
          <a:p>
            <a:fld id="{2D894CAE-CF39-4C4F-9358-47E9FF61E8D4}" type="datetimeFigureOut">
              <a:rPr lang="en-US" smtClean="0"/>
              <a:t>4/16/2025</a:t>
            </a:fld>
            <a:endParaRPr lang="en-US"/>
          </a:p>
        </p:txBody>
      </p:sp>
      <p:sp>
        <p:nvSpPr>
          <p:cNvPr id="5" name="Footer Placeholder 4">
            <a:extLst>
              <a:ext uri="{FF2B5EF4-FFF2-40B4-BE49-F238E27FC236}">
                <a16:creationId xmlns:a16="http://schemas.microsoft.com/office/drawing/2014/main" id="{BAB03673-6C73-D5D1-5A8A-68B28B20E7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1D4487-EA5A-22CA-E3A4-5B982446ABEA}"/>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33832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963B8-AEF4-DE9C-E012-D0A8ABACE8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440599-9796-3C63-F421-5B4F2C7EB7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60E2D-0B21-5883-37BA-44E6810C6528}"/>
              </a:ext>
            </a:extLst>
          </p:cNvPr>
          <p:cNvSpPr>
            <a:spLocks noGrp="1"/>
          </p:cNvSpPr>
          <p:nvPr>
            <p:ph type="dt" sz="half" idx="10"/>
          </p:nvPr>
        </p:nvSpPr>
        <p:spPr/>
        <p:txBody>
          <a:bodyPr/>
          <a:lstStyle/>
          <a:p>
            <a:fld id="{2D894CAE-CF39-4C4F-9358-47E9FF61E8D4}" type="datetimeFigureOut">
              <a:rPr lang="en-US" smtClean="0"/>
              <a:t>4/16/2025</a:t>
            </a:fld>
            <a:endParaRPr lang="en-US"/>
          </a:p>
        </p:txBody>
      </p:sp>
      <p:sp>
        <p:nvSpPr>
          <p:cNvPr id="5" name="Footer Placeholder 4">
            <a:extLst>
              <a:ext uri="{FF2B5EF4-FFF2-40B4-BE49-F238E27FC236}">
                <a16:creationId xmlns:a16="http://schemas.microsoft.com/office/drawing/2014/main" id="{803051C5-BE17-AAC9-9986-8B3F5A59E2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7B123-0F94-CC5B-AC25-F5B6D4F0118F}"/>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1681160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250B22-958B-9618-DA16-9066D6AE05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8CFBB4-4887-3B3F-66B8-B2B8A65A23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E13598-0852-D99A-5DB0-0AFCCC352CAC}"/>
              </a:ext>
            </a:extLst>
          </p:cNvPr>
          <p:cNvSpPr>
            <a:spLocks noGrp="1"/>
          </p:cNvSpPr>
          <p:nvPr>
            <p:ph type="dt" sz="half" idx="10"/>
          </p:nvPr>
        </p:nvSpPr>
        <p:spPr/>
        <p:txBody>
          <a:bodyPr/>
          <a:lstStyle/>
          <a:p>
            <a:fld id="{2D894CAE-CF39-4C4F-9358-47E9FF61E8D4}" type="datetimeFigureOut">
              <a:rPr lang="en-US" smtClean="0"/>
              <a:t>4/16/2025</a:t>
            </a:fld>
            <a:endParaRPr lang="en-US"/>
          </a:p>
        </p:txBody>
      </p:sp>
      <p:sp>
        <p:nvSpPr>
          <p:cNvPr id="5" name="Footer Placeholder 4">
            <a:extLst>
              <a:ext uri="{FF2B5EF4-FFF2-40B4-BE49-F238E27FC236}">
                <a16:creationId xmlns:a16="http://schemas.microsoft.com/office/drawing/2014/main" id="{804EF041-9EC2-9108-B838-7F27CE7F0C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E03F9-D9A7-E743-80FE-5047FDFA369F}"/>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30409794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55AD8-E164-1AC2-2BF3-4DD1019CF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FD5E9F-54EB-63E6-D3BD-92C6C4545E84}"/>
              </a:ext>
            </a:extLst>
          </p:cNvPr>
          <p:cNvSpPr>
            <a:spLocks noGrp="1"/>
          </p:cNvSpPr>
          <p:nvPr>
            <p:ph type="dt" sz="half" idx="10"/>
          </p:nvPr>
        </p:nvSpPr>
        <p:spPr>
          <a:xfrm>
            <a:off x="838200" y="6356350"/>
            <a:ext cx="2743200" cy="365125"/>
          </a:xfrm>
          <a:prstGeom prst="rect">
            <a:avLst/>
          </a:prstGeom>
        </p:spPr>
        <p:txBody>
          <a:bodyPr/>
          <a:lstStyle/>
          <a:p>
            <a:fld id="{BB0D89C4-EE7F-4275-83C1-C553B1858101}" type="datetimeFigureOut">
              <a:rPr lang="en-US" smtClean="0"/>
              <a:t>4/16/2025</a:t>
            </a:fld>
            <a:endParaRPr lang="en-US"/>
          </a:p>
        </p:txBody>
      </p:sp>
      <p:sp>
        <p:nvSpPr>
          <p:cNvPr id="4" name="Footer Placeholder 3">
            <a:extLst>
              <a:ext uri="{FF2B5EF4-FFF2-40B4-BE49-F238E27FC236}">
                <a16:creationId xmlns:a16="http://schemas.microsoft.com/office/drawing/2014/main" id="{36472163-4C07-53AB-59B9-6487A877BF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4234594-0F4E-C350-2EBA-540F5107AE87}"/>
              </a:ext>
            </a:extLst>
          </p:cNvPr>
          <p:cNvSpPr>
            <a:spLocks noGrp="1"/>
          </p:cNvSpPr>
          <p:nvPr>
            <p:ph type="sldNum" sz="quarter" idx="12"/>
          </p:nvPr>
        </p:nvSpPr>
        <p:spPr>
          <a:xfrm>
            <a:off x="8610600" y="6356350"/>
            <a:ext cx="2743200" cy="365125"/>
          </a:xfrm>
          <a:prstGeom prst="rect">
            <a:avLst/>
          </a:prstGeom>
        </p:spPr>
        <p:txBody>
          <a:bodyPr/>
          <a:lstStyle/>
          <a:p>
            <a:fld id="{0A370A4B-7045-40E8-9390-9EA83A5251E0}" type="slidenum">
              <a:rPr lang="en-US" smtClean="0"/>
              <a:t>‹#›</a:t>
            </a:fld>
            <a:endParaRPr lang="en-US"/>
          </a:p>
        </p:txBody>
      </p:sp>
    </p:spTree>
    <p:extLst>
      <p:ext uri="{BB962C8B-B14F-4D97-AF65-F5344CB8AC3E}">
        <p14:creationId xmlns:p14="http://schemas.microsoft.com/office/powerpoint/2010/main" val="41560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3BD16-8BDC-D297-B0E6-8A7D1F9144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252A1CC-22D2-0DE2-F965-2E42F0411A69}"/>
              </a:ext>
            </a:extLst>
          </p:cNvPr>
          <p:cNvSpPr>
            <a:spLocks noGrp="1"/>
          </p:cNvSpPr>
          <p:nvPr>
            <p:ph type="dt" sz="half" idx="10"/>
          </p:nvPr>
        </p:nvSpPr>
        <p:spPr>
          <a:xfrm>
            <a:off x="838200" y="6356350"/>
            <a:ext cx="2743200" cy="365125"/>
          </a:xfrm>
          <a:prstGeom prst="rect">
            <a:avLst/>
          </a:prstGeom>
        </p:spPr>
        <p:txBody>
          <a:bodyPr/>
          <a:lstStyle/>
          <a:p>
            <a:fld id="{BB0D89C4-EE7F-4275-83C1-C553B1858101}" type="datetimeFigureOut">
              <a:rPr lang="en-US" smtClean="0"/>
              <a:t>4/16/2025</a:t>
            </a:fld>
            <a:endParaRPr lang="en-US"/>
          </a:p>
        </p:txBody>
      </p:sp>
      <p:sp>
        <p:nvSpPr>
          <p:cNvPr id="4" name="Footer Placeholder 3">
            <a:extLst>
              <a:ext uri="{FF2B5EF4-FFF2-40B4-BE49-F238E27FC236}">
                <a16:creationId xmlns:a16="http://schemas.microsoft.com/office/drawing/2014/main" id="{BC243B86-93FD-ADC3-625D-202C06E978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05A7DD8-6A9D-20DC-B66B-929D367AF83A}"/>
              </a:ext>
            </a:extLst>
          </p:cNvPr>
          <p:cNvSpPr>
            <a:spLocks noGrp="1"/>
          </p:cNvSpPr>
          <p:nvPr>
            <p:ph type="sldNum" sz="quarter" idx="12"/>
          </p:nvPr>
        </p:nvSpPr>
        <p:spPr>
          <a:xfrm>
            <a:off x="8610600" y="6356350"/>
            <a:ext cx="2743200" cy="365125"/>
          </a:xfrm>
          <a:prstGeom prst="rect">
            <a:avLst/>
          </a:prstGeom>
        </p:spPr>
        <p:txBody>
          <a:bodyPr/>
          <a:lstStyle/>
          <a:p>
            <a:fld id="{0A370A4B-7045-40E8-9390-9EA83A5251E0}" type="slidenum">
              <a:rPr lang="en-US" smtClean="0"/>
              <a:t>‹#›</a:t>
            </a:fld>
            <a:endParaRPr lang="en-US"/>
          </a:p>
        </p:txBody>
      </p:sp>
    </p:spTree>
    <p:extLst>
      <p:ext uri="{BB962C8B-B14F-4D97-AF65-F5344CB8AC3E}">
        <p14:creationId xmlns:p14="http://schemas.microsoft.com/office/powerpoint/2010/main" val="2065087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70A7C-2B4E-4D21-F0E8-8228F9A138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1E1770-A344-E314-64FD-67A8835D60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2C16E6-AA00-82CB-6299-4A20CFB45CE9}"/>
              </a:ext>
            </a:extLst>
          </p:cNvPr>
          <p:cNvSpPr>
            <a:spLocks noGrp="1"/>
          </p:cNvSpPr>
          <p:nvPr>
            <p:ph type="dt" sz="half" idx="10"/>
          </p:nvPr>
        </p:nvSpPr>
        <p:spPr/>
        <p:txBody>
          <a:bodyPr/>
          <a:lstStyle/>
          <a:p>
            <a:fld id="{2D894CAE-CF39-4C4F-9358-47E9FF61E8D4}" type="datetimeFigureOut">
              <a:rPr lang="en-US" smtClean="0"/>
              <a:t>4/16/2025</a:t>
            </a:fld>
            <a:endParaRPr lang="en-US"/>
          </a:p>
        </p:txBody>
      </p:sp>
      <p:sp>
        <p:nvSpPr>
          <p:cNvPr id="5" name="Footer Placeholder 4">
            <a:extLst>
              <a:ext uri="{FF2B5EF4-FFF2-40B4-BE49-F238E27FC236}">
                <a16:creationId xmlns:a16="http://schemas.microsoft.com/office/drawing/2014/main" id="{BAB03673-6C73-D5D1-5A8A-68B28B20E7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1D4487-EA5A-22CA-E3A4-5B982446ABEA}"/>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2778318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21194-8688-E828-3BE2-67E89953FC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AA3201-2683-4DB8-5A8A-6C471A1926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DCE0E-3AD6-E6D6-4A52-C9968AA926B4}"/>
              </a:ext>
            </a:extLst>
          </p:cNvPr>
          <p:cNvSpPr>
            <a:spLocks noGrp="1"/>
          </p:cNvSpPr>
          <p:nvPr>
            <p:ph type="dt" sz="half" idx="10"/>
          </p:nvPr>
        </p:nvSpPr>
        <p:spPr/>
        <p:txBody>
          <a:bodyPr/>
          <a:lstStyle/>
          <a:p>
            <a:fld id="{2D894CAE-CF39-4C4F-9358-47E9FF61E8D4}" type="datetimeFigureOut">
              <a:rPr lang="en-US" smtClean="0"/>
              <a:t>4/16/2025</a:t>
            </a:fld>
            <a:endParaRPr lang="en-US"/>
          </a:p>
        </p:txBody>
      </p:sp>
      <p:sp>
        <p:nvSpPr>
          <p:cNvPr id="5" name="Footer Placeholder 4">
            <a:extLst>
              <a:ext uri="{FF2B5EF4-FFF2-40B4-BE49-F238E27FC236}">
                <a16:creationId xmlns:a16="http://schemas.microsoft.com/office/drawing/2014/main" id="{06F260CA-5D4D-C4B8-3016-D6DCF5D1C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252704-33BC-1854-BC42-48041E5F2EA7}"/>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25859011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D7414-C862-0A87-BC3A-03E60DA389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CD8408-DDA6-2CF1-0098-85671A6CB0F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D08192-1AAD-6656-BDA2-0059D194295C}"/>
              </a:ext>
            </a:extLst>
          </p:cNvPr>
          <p:cNvSpPr>
            <a:spLocks noGrp="1"/>
          </p:cNvSpPr>
          <p:nvPr>
            <p:ph type="dt" sz="half" idx="10"/>
          </p:nvPr>
        </p:nvSpPr>
        <p:spPr/>
        <p:txBody>
          <a:bodyPr/>
          <a:lstStyle/>
          <a:p>
            <a:fld id="{2D894CAE-CF39-4C4F-9358-47E9FF61E8D4}" type="datetimeFigureOut">
              <a:rPr lang="en-US" smtClean="0"/>
              <a:t>4/16/2025</a:t>
            </a:fld>
            <a:endParaRPr lang="en-US"/>
          </a:p>
        </p:txBody>
      </p:sp>
      <p:sp>
        <p:nvSpPr>
          <p:cNvPr id="5" name="Footer Placeholder 4">
            <a:extLst>
              <a:ext uri="{FF2B5EF4-FFF2-40B4-BE49-F238E27FC236}">
                <a16:creationId xmlns:a16="http://schemas.microsoft.com/office/drawing/2014/main" id="{7528FCBB-2B07-5027-9845-05FEE6062E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0F6AD0-F408-A4E3-EECD-F26F5F0F100F}"/>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21254538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A47F6-EB50-FD4C-A076-03AE7DBC9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BCD5A-1CF8-1F78-F35C-696C981816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B881D7-DCAD-F5DB-77D4-7F998FAB43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F58698-D1B5-5FC2-B5FA-8C71896D46D9}"/>
              </a:ext>
            </a:extLst>
          </p:cNvPr>
          <p:cNvSpPr>
            <a:spLocks noGrp="1"/>
          </p:cNvSpPr>
          <p:nvPr>
            <p:ph type="dt" sz="half" idx="10"/>
          </p:nvPr>
        </p:nvSpPr>
        <p:spPr/>
        <p:txBody>
          <a:bodyPr/>
          <a:lstStyle/>
          <a:p>
            <a:fld id="{2D894CAE-CF39-4C4F-9358-47E9FF61E8D4}" type="datetimeFigureOut">
              <a:rPr lang="en-US" smtClean="0"/>
              <a:t>4/16/2025</a:t>
            </a:fld>
            <a:endParaRPr lang="en-US"/>
          </a:p>
        </p:txBody>
      </p:sp>
      <p:sp>
        <p:nvSpPr>
          <p:cNvPr id="6" name="Footer Placeholder 5">
            <a:extLst>
              <a:ext uri="{FF2B5EF4-FFF2-40B4-BE49-F238E27FC236}">
                <a16:creationId xmlns:a16="http://schemas.microsoft.com/office/drawing/2014/main" id="{AFE241C4-4385-F83E-4F8A-E2EB7E8FA7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CD4F93-ADEE-41AE-1D14-D6FDDFF098EA}"/>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306458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70A2C-3BF9-295E-F7EC-6D8E78922B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36475D-AFD0-06BE-8F58-EF4E488108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E0F2CA-4228-BFEF-F7D2-C8DA287B0B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849B33-A333-98D0-ADCB-C38020C6CA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81490F-1976-E9BB-00E4-49663B63D9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FB0106-8C04-D9D0-8FD7-837102F9A1D6}"/>
              </a:ext>
            </a:extLst>
          </p:cNvPr>
          <p:cNvSpPr>
            <a:spLocks noGrp="1"/>
          </p:cNvSpPr>
          <p:nvPr>
            <p:ph type="dt" sz="half" idx="10"/>
          </p:nvPr>
        </p:nvSpPr>
        <p:spPr/>
        <p:txBody>
          <a:bodyPr/>
          <a:lstStyle/>
          <a:p>
            <a:fld id="{2D894CAE-CF39-4C4F-9358-47E9FF61E8D4}" type="datetimeFigureOut">
              <a:rPr lang="en-US" smtClean="0"/>
              <a:t>4/16/2025</a:t>
            </a:fld>
            <a:endParaRPr lang="en-US"/>
          </a:p>
        </p:txBody>
      </p:sp>
      <p:sp>
        <p:nvSpPr>
          <p:cNvPr id="8" name="Footer Placeholder 7">
            <a:extLst>
              <a:ext uri="{FF2B5EF4-FFF2-40B4-BE49-F238E27FC236}">
                <a16:creationId xmlns:a16="http://schemas.microsoft.com/office/drawing/2014/main" id="{62CCEB09-A924-4191-90F6-1C757D71E9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4F0011-F767-90A3-5E87-8A6656252CCA}"/>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1840530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70BAD-CFAC-92B6-C720-11B1F0053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C709D5-1F8C-232C-278D-6FBA7FCD867F}"/>
              </a:ext>
            </a:extLst>
          </p:cNvPr>
          <p:cNvSpPr>
            <a:spLocks noGrp="1"/>
          </p:cNvSpPr>
          <p:nvPr>
            <p:ph type="dt" sz="half" idx="10"/>
          </p:nvPr>
        </p:nvSpPr>
        <p:spPr/>
        <p:txBody>
          <a:bodyPr/>
          <a:lstStyle/>
          <a:p>
            <a:fld id="{2D894CAE-CF39-4C4F-9358-47E9FF61E8D4}" type="datetimeFigureOut">
              <a:rPr lang="en-US" smtClean="0"/>
              <a:t>4/16/2025</a:t>
            </a:fld>
            <a:endParaRPr lang="en-US"/>
          </a:p>
        </p:txBody>
      </p:sp>
      <p:sp>
        <p:nvSpPr>
          <p:cNvPr id="4" name="Footer Placeholder 3">
            <a:extLst>
              <a:ext uri="{FF2B5EF4-FFF2-40B4-BE49-F238E27FC236}">
                <a16:creationId xmlns:a16="http://schemas.microsoft.com/office/drawing/2014/main" id="{58FCAAC9-4939-7D5D-0A19-A277647065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A5FF06-CA34-DA61-07CE-0ECF7DE5CF9F}"/>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3804528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21194-8688-E828-3BE2-67E89953FC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AA3201-2683-4DB8-5A8A-6C471A1926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DCE0E-3AD6-E6D6-4A52-C9968AA926B4}"/>
              </a:ext>
            </a:extLst>
          </p:cNvPr>
          <p:cNvSpPr>
            <a:spLocks noGrp="1"/>
          </p:cNvSpPr>
          <p:nvPr>
            <p:ph type="dt" sz="half" idx="10"/>
          </p:nvPr>
        </p:nvSpPr>
        <p:spPr/>
        <p:txBody>
          <a:bodyPr/>
          <a:lstStyle/>
          <a:p>
            <a:fld id="{2D894CAE-CF39-4C4F-9358-47E9FF61E8D4}" type="datetimeFigureOut">
              <a:rPr lang="en-US" smtClean="0"/>
              <a:t>4/16/2025</a:t>
            </a:fld>
            <a:endParaRPr lang="en-US"/>
          </a:p>
        </p:txBody>
      </p:sp>
      <p:sp>
        <p:nvSpPr>
          <p:cNvPr id="5" name="Footer Placeholder 4">
            <a:extLst>
              <a:ext uri="{FF2B5EF4-FFF2-40B4-BE49-F238E27FC236}">
                <a16:creationId xmlns:a16="http://schemas.microsoft.com/office/drawing/2014/main" id="{06F260CA-5D4D-C4B8-3016-D6DCF5D1C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252704-33BC-1854-BC42-48041E5F2EA7}"/>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11477664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A41FB8-6069-7A93-48EC-BC20E342C33D}"/>
              </a:ext>
            </a:extLst>
          </p:cNvPr>
          <p:cNvSpPr>
            <a:spLocks noGrp="1"/>
          </p:cNvSpPr>
          <p:nvPr>
            <p:ph type="dt" sz="half" idx="10"/>
          </p:nvPr>
        </p:nvSpPr>
        <p:spPr/>
        <p:txBody>
          <a:bodyPr/>
          <a:lstStyle/>
          <a:p>
            <a:fld id="{2D894CAE-CF39-4C4F-9358-47E9FF61E8D4}" type="datetimeFigureOut">
              <a:rPr lang="en-US" smtClean="0"/>
              <a:t>4/16/2025</a:t>
            </a:fld>
            <a:endParaRPr lang="en-US"/>
          </a:p>
        </p:txBody>
      </p:sp>
      <p:sp>
        <p:nvSpPr>
          <p:cNvPr id="3" name="Footer Placeholder 2">
            <a:extLst>
              <a:ext uri="{FF2B5EF4-FFF2-40B4-BE49-F238E27FC236}">
                <a16:creationId xmlns:a16="http://schemas.microsoft.com/office/drawing/2014/main" id="{738E3747-87E0-E8F6-9B56-479B88CEC8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DDEBD9-F275-6A21-FC8F-A5CBD773C3D2}"/>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10963016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8FCAE-CB1C-87C7-E76D-8064137BF6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2D015C-2653-D70D-7149-E13CFB163A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C580C2-1DAA-EA83-4557-2390E3961A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ED4D2F-A540-71E6-87A7-1C2A71E8397A}"/>
              </a:ext>
            </a:extLst>
          </p:cNvPr>
          <p:cNvSpPr>
            <a:spLocks noGrp="1"/>
          </p:cNvSpPr>
          <p:nvPr>
            <p:ph type="dt" sz="half" idx="10"/>
          </p:nvPr>
        </p:nvSpPr>
        <p:spPr/>
        <p:txBody>
          <a:bodyPr/>
          <a:lstStyle/>
          <a:p>
            <a:fld id="{2D894CAE-CF39-4C4F-9358-47E9FF61E8D4}" type="datetimeFigureOut">
              <a:rPr lang="en-US" smtClean="0"/>
              <a:t>4/16/2025</a:t>
            </a:fld>
            <a:endParaRPr lang="en-US"/>
          </a:p>
        </p:txBody>
      </p:sp>
      <p:sp>
        <p:nvSpPr>
          <p:cNvPr id="6" name="Footer Placeholder 5">
            <a:extLst>
              <a:ext uri="{FF2B5EF4-FFF2-40B4-BE49-F238E27FC236}">
                <a16:creationId xmlns:a16="http://schemas.microsoft.com/office/drawing/2014/main" id="{2357FD30-8455-DEEB-721A-447E0884D7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9A4FEF-5E23-F6F9-AA53-30772AEB36A4}"/>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2575574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EC891-7605-E6C0-F77B-41032CB09C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3CFF8C-E44D-4A7A-3380-356590AA96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35F4D5E-3A16-428E-9ED8-56B85377C4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B13084-2B2B-CFB5-6DDD-E8510A1B1893}"/>
              </a:ext>
            </a:extLst>
          </p:cNvPr>
          <p:cNvSpPr>
            <a:spLocks noGrp="1"/>
          </p:cNvSpPr>
          <p:nvPr>
            <p:ph type="dt" sz="half" idx="10"/>
          </p:nvPr>
        </p:nvSpPr>
        <p:spPr/>
        <p:txBody>
          <a:bodyPr/>
          <a:lstStyle/>
          <a:p>
            <a:fld id="{2D894CAE-CF39-4C4F-9358-47E9FF61E8D4}" type="datetimeFigureOut">
              <a:rPr lang="en-US" smtClean="0"/>
              <a:t>4/16/2025</a:t>
            </a:fld>
            <a:endParaRPr lang="en-US"/>
          </a:p>
        </p:txBody>
      </p:sp>
      <p:sp>
        <p:nvSpPr>
          <p:cNvPr id="6" name="Footer Placeholder 5">
            <a:extLst>
              <a:ext uri="{FF2B5EF4-FFF2-40B4-BE49-F238E27FC236}">
                <a16:creationId xmlns:a16="http://schemas.microsoft.com/office/drawing/2014/main" id="{DFD2C554-8254-1FAB-7219-7A6087F5F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16CEEB-5DDC-41A8-6867-39ABF673CF69}"/>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14674824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963B8-AEF4-DE9C-E012-D0A8ABACE8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440599-9796-3C63-F421-5B4F2C7EB7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260E2D-0B21-5883-37BA-44E6810C6528}"/>
              </a:ext>
            </a:extLst>
          </p:cNvPr>
          <p:cNvSpPr>
            <a:spLocks noGrp="1"/>
          </p:cNvSpPr>
          <p:nvPr>
            <p:ph type="dt" sz="half" idx="10"/>
          </p:nvPr>
        </p:nvSpPr>
        <p:spPr/>
        <p:txBody>
          <a:bodyPr/>
          <a:lstStyle/>
          <a:p>
            <a:fld id="{2D894CAE-CF39-4C4F-9358-47E9FF61E8D4}" type="datetimeFigureOut">
              <a:rPr lang="en-US" smtClean="0"/>
              <a:t>4/16/2025</a:t>
            </a:fld>
            <a:endParaRPr lang="en-US"/>
          </a:p>
        </p:txBody>
      </p:sp>
      <p:sp>
        <p:nvSpPr>
          <p:cNvPr id="5" name="Footer Placeholder 4">
            <a:extLst>
              <a:ext uri="{FF2B5EF4-FFF2-40B4-BE49-F238E27FC236}">
                <a16:creationId xmlns:a16="http://schemas.microsoft.com/office/drawing/2014/main" id="{803051C5-BE17-AAC9-9986-8B3F5A59E2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7B123-0F94-CC5B-AC25-F5B6D4F0118F}"/>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22351955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250B22-958B-9618-DA16-9066D6AE052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8CFBB4-4887-3B3F-66B8-B2B8A65A236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E13598-0852-D99A-5DB0-0AFCCC352CAC}"/>
              </a:ext>
            </a:extLst>
          </p:cNvPr>
          <p:cNvSpPr>
            <a:spLocks noGrp="1"/>
          </p:cNvSpPr>
          <p:nvPr>
            <p:ph type="dt" sz="half" idx="10"/>
          </p:nvPr>
        </p:nvSpPr>
        <p:spPr/>
        <p:txBody>
          <a:bodyPr/>
          <a:lstStyle/>
          <a:p>
            <a:fld id="{2D894CAE-CF39-4C4F-9358-47E9FF61E8D4}" type="datetimeFigureOut">
              <a:rPr lang="en-US" smtClean="0"/>
              <a:t>4/16/2025</a:t>
            </a:fld>
            <a:endParaRPr lang="en-US"/>
          </a:p>
        </p:txBody>
      </p:sp>
      <p:sp>
        <p:nvSpPr>
          <p:cNvPr id="5" name="Footer Placeholder 4">
            <a:extLst>
              <a:ext uri="{FF2B5EF4-FFF2-40B4-BE49-F238E27FC236}">
                <a16:creationId xmlns:a16="http://schemas.microsoft.com/office/drawing/2014/main" id="{804EF041-9EC2-9108-B838-7F27CE7F0C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E03F9-D9A7-E743-80FE-5047FDFA369F}"/>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3067129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9E323-DACD-CC3F-A825-66E920F0B9C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57643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78441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894CAE-CF39-4C4F-9358-47E9FF61E8D4}"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1993898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894CAE-CF39-4C4F-9358-47E9FF61E8D4}"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3743886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AF3FB88-8B86-47B1-9685-D35DBCDB8126}"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886625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D7414-C862-0A87-BC3A-03E60DA389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CD8408-DDA6-2CF1-0098-85671A6CB0F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D08192-1AAD-6656-BDA2-0059D194295C}"/>
              </a:ext>
            </a:extLst>
          </p:cNvPr>
          <p:cNvSpPr>
            <a:spLocks noGrp="1"/>
          </p:cNvSpPr>
          <p:nvPr>
            <p:ph type="dt" sz="half" idx="10"/>
          </p:nvPr>
        </p:nvSpPr>
        <p:spPr/>
        <p:txBody>
          <a:bodyPr/>
          <a:lstStyle/>
          <a:p>
            <a:fld id="{2D894CAE-CF39-4C4F-9358-47E9FF61E8D4}" type="datetimeFigureOut">
              <a:rPr lang="en-US" smtClean="0"/>
              <a:t>4/16/2025</a:t>
            </a:fld>
            <a:endParaRPr lang="en-US"/>
          </a:p>
        </p:txBody>
      </p:sp>
      <p:sp>
        <p:nvSpPr>
          <p:cNvPr id="5" name="Footer Placeholder 4">
            <a:extLst>
              <a:ext uri="{FF2B5EF4-FFF2-40B4-BE49-F238E27FC236}">
                <a16:creationId xmlns:a16="http://schemas.microsoft.com/office/drawing/2014/main" id="{7528FCBB-2B07-5027-9845-05FEE6062E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0F6AD0-F408-A4E3-EECD-F26F5F0F100F}"/>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21553082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894CAE-CF39-4C4F-9358-47E9FF61E8D4}"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42211942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AF3FB88-8B86-47B1-9685-D35DBCDB8126}"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16598623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AF3FB88-8B86-47B1-9685-D35DBCDB8126}" type="datetimeFigureOut">
              <a:rPr lang="en-US" smtClean="0"/>
              <a:t>4/16/2025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8877727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AF3FB88-8B86-47B1-9685-D35DBCDB8126}"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31002363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894CAE-CF39-4C4F-9358-47E9FF61E8D4}" type="datetimeFigureOut">
              <a:rPr lang="en-US" smtClean="0"/>
              <a:t>4/16/2025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11082265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AF3FB88-8B86-47B1-9685-D35DBCDB8126}" type="datetimeFigureOut">
              <a:rPr lang="en-US" smtClean="0"/>
              <a:t>4/16/2025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40089204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3BD16-8BDC-D297-B0E6-8A7D1F9144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252A1CC-22D2-0DE2-F965-2E42F0411A69}"/>
              </a:ext>
            </a:extLst>
          </p:cNvPr>
          <p:cNvSpPr>
            <a:spLocks noGrp="1"/>
          </p:cNvSpPr>
          <p:nvPr>
            <p:ph type="dt" sz="half" idx="10"/>
          </p:nvPr>
        </p:nvSpPr>
        <p:spPr>
          <a:xfrm>
            <a:off x="838200" y="6356350"/>
            <a:ext cx="2743200" cy="365125"/>
          </a:xfrm>
          <a:prstGeom prst="rect">
            <a:avLst/>
          </a:prstGeom>
        </p:spPr>
        <p:txBody>
          <a:bodyPr/>
          <a:lstStyle/>
          <a:p>
            <a:fld id="{EAF3FB88-8B86-47B1-9685-D35DBCDB8126}" type="datetimeFigureOut">
              <a:rPr lang="en-US" smtClean="0"/>
              <a:t>4/16/2025</a:t>
            </a:fld>
            <a:endParaRPr lang="en-US"/>
          </a:p>
        </p:txBody>
      </p:sp>
      <p:sp>
        <p:nvSpPr>
          <p:cNvPr id="4" name="Footer Placeholder 3">
            <a:extLst>
              <a:ext uri="{FF2B5EF4-FFF2-40B4-BE49-F238E27FC236}">
                <a16:creationId xmlns:a16="http://schemas.microsoft.com/office/drawing/2014/main" id="{BC243B86-93FD-ADC3-625D-202C06E978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05A7DD8-6A9D-20DC-B66B-929D367AF83A}"/>
              </a:ext>
            </a:extLst>
          </p:cNvPr>
          <p:cNvSpPr>
            <a:spLocks noGrp="1"/>
          </p:cNvSpPr>
          <p:nvPr>
            <p:ph type="sldNum" sz="quarter" idx="12"/>
          </p:nvPr>
        </p:nvSpPr>
        <p:spPr>
          <a:xfrm>
            <a:off x="8610600" y="6356350"/>
            <a:ext cx="2743200" cy="365125"/>
          </a:xfrm>
          <a:prstGeom prst="rect">
            <a:avLst/>
          </a:prstGeom>
        </p:spPr>
        <p:txBody>
          <a:bodyPr/>
          <a:lstStyle/>
          <a:p>
            <a:fld id="{ABDF8361-D948-46C2-AD9A-4B4C97E1F62E}" type="slidenum">
              <a:rPr lang="en-US" smtClean="0"/>
              <a:t>‹#›</a:t>
            </a:fld>
            <a:endParaRPr lang="en-US"/>
          </a:p>
        </p:txBody>
      </p:sp>
    </p:spTree>
    <p:extLst>
      <p:ext uri="{BB962C8B-B14F-4D97-AF65-F5344CB8AC3E}">
        <p14:creationId xmlns:p14="http://schemas.microsoft.com/office/powerpoint/2010/main" val="23788359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55AD8-E164-1AC2-2BF3-4DD1019CF1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6FD5E9F-54EB-63E6-D3BD-92C6C4545E84}"/>
              </a:ext>
            </a:extLst>
          </p:cNvPr>
          <p:cNvSpPr>
            <a:spLocks noGrp="1"/>
          </p:cNvSpPr>
          <p:nvPr>
            <p:ph type="dt" sz="half" idx="10"/>
          </p:nvPr>
        </p:nvSpPr>
        <p:spPr>
          <a:xfrm>
            <a:off x="838200" y="6356350"/>
            <a:ext cx="2743200" cy="365125"/>
          </a:xfrm>
          <a:prstGeom prst="rect">
            <a:avLst/>
          </a:prstGeom>
        </p:spPr>
        <p:txBody>
          <a:bodyPr/>
          <a:lstStyle/>
          <a:p>
            <a:fld id="{BB0D89C4-EE7F-4275-83C1-C553B1858101}" type="datetimeFigureOut">
              <a:rPr lang="en-US" smtClean="0"/>
              <a:t>4/16/2025</a:t>
            </a:fld>
            <a:endParaRPr lang="en-US"/>
          </a:p>
        </p:txBody>
      </p:sp>
      <p:sp>
        <p:nvSpPr>
          <p:cNvPr id="4" name="Footer Placeholder 3">
            <a:extLst>
              <a:ext uri="{FF2B5EF4-FFF2-40B4-BE49-F238E27FC236}">
                <a16:creationId xmlns:a16="http://schemas.microsoft.com/office/drawing/2014/main" id="{36472163-4C07-53AB-59B9-6487A877BF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4234594-0F4E-C350-2EBA-540F5107AE87}"/>
              </a:ext>
            </a:extLst>
          </p:cNvPr>
          <p:cNvSpPr>
            <a:spLocks noGrp="1"/>
          </p:cNvSpPr>
          <p:nvPr>
            <p:ph type="sldNum" sz="quarter" idx="12"/>
          </p:nvPr>
        </p:nvSpPr>
        <p:spPr>
          <a:xfrm>
            <a:off x="8610600" y="6356350"/>
            <a:ext cx="2743200" cy="365125"/>
          </a:xfrm>
          <a:prstGeom prst="rect">
            <a:avLst/>
          </a:prstGeom>
        </p:spPr>
        <p:txBody>
          <a:bodyPr/>
          <a:lstStyle/>
          <a:p>
            <a:fld id="{0A370A4B-7045-40E8-9390-9EA83A5251E0}" type="slidenum">
              <a:rPr lang="en-US" smtClean="0"/>
              <a:t>‹#›</a:t>
            </a:fld>
            <a:endParaRPr lang="en-US"/>
          </a:p>
        </p:txBody>
      </p:sp>
    </p:spTree>
    <p:extLst>
      <p:ext uri="{BB962C8B-B14F-4D97-AF65-F5344CB8AC3E}">
        <p14:creationId xmlns:p14="http://schemas.microsoft.com/office/powerpoint/2010/main" val="36472735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3BD16-8BDC-D297-B0E6-8A7D1F9144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252A1CC-22D2-0DE2-F965-2E42F0411A69}"/>
              </a:ext>
            </a:extLst>
          </p:cNvPr>
          <p:cNvSpPr>
            <a:spLocks noGrp="1"/>
          </p:cNvSpPr>
          <p:nvPr>
            <p:ph type="dt" sz="half" idx="10"/>
          </p:nvPr>
        </p:nvSpPr>
        <p:spPr>
          <a:xfrm>
            <a:off x="838200" y="6356350"/>
            <a:ext cx="2743200" cy="365125"/>
          </a:xfrm>
          <a:prstGeom prst="rect">
            <a:avLst/>
          </a:prstGeom>
        </p:spPr>
        <p:txBody>
          <a:bodyPr/>
          <a:lstStyle/>
          <a:p>
            <a:fld id="{BB0D89C4-EE7F-4275-83C1-C553B1858101}" type="datetimeFigureOut">
              <a:rPr lang="en-US" smtClean="0"/>
              <a:t>4/16/2025</a:t>
            </a:fld>
            <a:endParaRPr lang="en-US"/>
          </a:p>
        </p:txBody>
      </p:sp>
      <p:sp>
        <p:nvSpPr>
          <p:cNvPr id="4" name="Footer Placeholder 3">
            <a:extLst>
              <a:ext uri="{FF2B5EF4-FFF2-40B4-BE49-F238E27FC236}">
                <a16:creationId xmlns:a16="http://schemas.microsoft.com/office/drawing/2014/main" id="{BC243B86-93FD-ADC3-625D-202C06E978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05A7DD8-6A9D-20DC-B66B-929D367AF83A}"/>
              </a:ext>
            </a:extLst>
          </p:cNvPr>
          <p:cNvSpPr>
            <a:spLocks noGrp="1"/>
          </p:cNvSpPr>
          <p:nvPr>
            <p:ph type="sldNum" sz="quarter" idx="12"/>
          </p:nvPr>
        </p:nvSpPr>
        <p:spPr>
          <a:xfrm>
            <a:off x="8610600" y="6356350"/>
            <a:ext cx="2743200" cy="365125"/>
          </a:xfrm>
          <a:prstGeom prst="rect">
            <a:avLst/>
          </a:prstGeom>
        </p:spPr>
        <p:txBody>
          <a:bodyPr/>
          <a:lstStyle/>
          <a:p>
            <a:fld id="{0A370A4B-7045-40E8-9390-9EA83A5251E0}" type="slidenum">
              <a:rPr lang="en-US" smtClean="0"/>
              <a:t>‹#›</a:t>
            </a:fld>
            <a:endParaRPr lang="en-US"/>
          </a:p>
        </p:txBody>
      </p:sp>
    </p:spTree>
    <p:extLst>
      <p:ext uri="{BB962C8B-B14F-4D97-AF65-F5344CB8AC3E}">
        <p14:creationId xmlns:p14="http://schemas.microsoft.com/office/powerpoint/2010/main" val="27481942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9E323-DACD-CC3F-A825-66E920F0B9C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97417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A47F6-EB50-FD4C-A076-03AE7DBC98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BCD5A-1CF8-1F78-F35C-696C981816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B881D7-DCAD-F5DB-77D4-7F998FAB43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F58698-D1B5-5FC2-B5FA-8C71896D46D9}"/>
              </a:ext>
            </a:extLst>
          </p:cNvPr>
          <p:cNvSpPr>
            <a:spLocks noGrp="1"/>
          </p:cNvSpPr>
          <p:nvPr>
            <p:ph type="dt" sz="half" idx="10"/>
          </p:nvPr>
        </p:nvSpPr>
        <p:spPr/>
        <p:txBody>
          <a:bodyPr/>
          <a:lstStyle/>
          <a:p>
            <a:fld id="{2D894CAE-CF39-4C4F-9358-47E9FF61E8D4}" type="datetimeFigureOut">
              <a:rPr lang="en-US" smtClean="0"/>
              <a:t>4/16/2025</a:t>
            </a:fld>
            <a:endParaRPr lang="en-US"/>
          </a:p>
        </p:txBody>
      </p:sp>
      <p:sp>
        <p:nvSpPr>
          <p:cNvPr id="6" name="Footer Placeholder 5">
            <a:extLst>
              <a:ext uri="{FF2B5EF4-FFF2-40B4-BE49-F238E27FC236}">
                <a16:creationId xmlns:a16="http://schemas.microsoft.com/office/drawing/2014/main" id="{AFE241C4-4385-F83E-4F8A-E2EB7E8FA7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CD4F93-ADEE-41AE-1D14-D6FDDFF098EA}"/>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3192105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70A2C-3BF9-295E-F7EC-6D8E78922B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36475D-AFD0-06BE-8F58-EF4E488108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E0F2CA-4228-BFEF-F7D2-C8DA287B0B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849B33-A333-98D0-ADCB-C38020C6CA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81490F-1976-E9BB-00E4-49663B63D9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FB0106-8C04-D9D0-8FD7-837102F9A1D6}"/>
              </a:ext>
            </a:extLst>
          </p:cNvPr>
          <p:cNvSpPr>
            <a:spLocks noGrp="1"/>
          </p:cNvSpPr>
          <p:nvPr>
            <p:ph type="dt" sz="half" idx="10"/>
          </p:nvPr>
        </p:nvSpPr>
        <p:spPr/>
        <p:txBody>
          <a:bodyPr/>
          <a:lstStyle/>
          <a:p>
            <a:fld id="{2D894CAE-CF39-4C4F-9358-47E9FF61E8D4}" type="datetimeFigureOut">
              <a:rPr lang="en-US" smtClean="0"/>
              <a:t>4/16/2025</a:t>
            </a:fld>
            <a:endParaRPr lang="en-US"/>
          </a:p>
        </p:txBody>
      </p:sp>
      <p:sp>
        <p:nvSpPr>
          <p:cNvPr id="8" name="Footer Placeholder 7">
            <a:extLst>
              <a:ext uri="{FF2B5EF4-FFF2-40B4-BE49-F238E27FC236}">
                <a16:creationId xmlns:a16="http://schemas.microsoft.com/office/drawing/2014/main" id="{62CCEB09-A924-4191-90F6-1C757D71E9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4F0011-F767-90A3-5E87-8A6656252CCA}"/>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159712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70BAD-CFAC-92B6-C720-11B1F0053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C709D5-1F8C-232C-278D-6FBA7FCD867F}"/>
              </a:ext>
            </a:extLst>
          </p:cNvPr>
          <p:cNvSpPr>
            <a:spLocks noGrp="1"/>
          </p:cNvSpPr>
          <p:nvPr>
            <p:ph type="dt" sz="half" idx="10"/>
          </p:nvPr>
        </p:nvSpPr>
        <p:spPr/>
        <p:txBody>
          <a:bodyPr/>
          <a:lstStyle/>
          <a:p>
            <a:fld id="{2D894CAE-CF39-4C4F-9358-47E9FF61E8D4}" type="datetimeFigureOut">
              <a:rPr lang="en-US" smtClean="0"/>
              <a:t>4/16/2025</a:t>
            </a:fld>
            <a:endParaRPr lang="en-US"/>
          </a:p>
        </p:txBody>
      </p:sp>
      <p:sp>
        <p:nvSpPr>
          <p:cNvPr id="4" name="Footer Placeholder 3">
            <a:extLst>
              <a:ext uri="{FF2B5EF4-FFF2-40B4-BE49-F238E27FC236}">
                <a16:creationId xmlns:a16="http://schemas.microsoft.com/office/drawing/2014/main" id="{58FCAAC9-4939-7D5D-0A19-A2776470656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A5FF06-CA34-DA61-07CE-0ECF7DE5CF9F}"/>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2853080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A41FB8-6069-7A93-48EC-BC20E342C33D}"/>
              </a:ext>
            </a:extLst>
          </p:cNvPr>
          <p:cNvSpPr>
            <a:spLocks noGrp="1"/>
          </p:cNvSpPr>
          <p:nvPr>
            <p:ph type="dt" sz="half" idx="10"/>
          </p:nvPr>
        </p:nvSpPr>
        <p:spPr/>
        <p:txBody>
          <a:bodyPr/>
          <a:lstStyle/>
          <a:p>
            <a:fld id="{2D894CAE-CF39-4C4F-9358-47E9FF61E8D4}" type="datetimeFigureOut">
              <a:rPr lang="en-US" smtClean="0"/>
              <a:t>4/16/2025</a:t>
            </a:fld>
            <a:endParaRPr lang="en-US"/>
          </a:p>
        </p:txBody>
      </p:sp>
      <p:sp>
        <p:nvSpPr>
          <p:cNvPr id="3" name="Footer Placeholder 2">
            <a:extLst>
              <a:ext uri="{FF2B5EF4-FFF2-40B4-BE49-F238E27FC236}">
                <a16:creationId xmlns:a16="http://schemas.microsoft.com/office/drawing/2014/main" id="{738E3747-87E0-E8F6-9B56-479B88CEC8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DDEBD9-F275-6A21-FC8F-A5CBD773C3D2}"/>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2983152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8FCAE-CB1C-87C7-E76D-8064137BF6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2D015C-2653-D70D-7149-E13CFB163A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C580C2-1DAA-EA83-4557-2390E3961A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ED4D2F-A540-71E6-87A7-1C2A71E8397A}"/>
              </a:ext>
            </a:extLst>
          </p:cNvPr>
          <p:cNvSpPr>
            <a:spLocks noGrp="1"/>
          </p:cNvSpPr>
          <p:nvPr>
            <p:ph type="dt" sz="half" idx="10"/>
          </p:nvPr>
        </p:nvSpPr>
        <p:spPr/>
        <p:txBody>
          <a:bodyPr/>
          <a:lstStyle/>
          <a:p>
            <a:fld id="{2D894CAE-CF39-4C4F-9358-47E9FF61E8D4}" type="datetimeFigureOut">
              <a:rPr lang="en-US" smtClean="0"/>
              <a:t>4/16/2025</a:t>
            </a:fld>
            <a:endParaRPr lang="en-US"/>
          </a:p>
        </p:txBody>
      </p:sp>
      <p:sp>
        <p:nvSpPr>
          <p:cNvPr id="6" name="Footer Placeholder 5">
            <a:extLst>
              <a:ext uri="{FF2B5EF4-FFF2-40B4-BE49-F238E27FC236}">
                <a16:creationId xmlns:a16="http://schemas.microsoft.com/office/drawing/2014/main" id="{2357FD30-8455-DEEB-721A-447E0884D7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9A4FEF-5E23-F6F9-AA53-30772AEB36A4}"/>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10541932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EC891-7605-E6C0-F77B-41032CB09C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13CFF8C-E44D-4A7A-3380-356590AA96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5F4D5E-3A16-428E-9ED8-56B85377C4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B13084-2B2B-CFB5-6DDD-E8510A1B1893}"/>
              </a:ext>
            </a:extLst>
          </p:cNvPr>
          <p:cNvSpPr>
            <a:spLocks noGrp="1"/>
          </p:cNvSpPr>
          <p:nvPr>
            <p:ph type="dt" sz="half" idx="10"/>
          </p:nvPr>
        </p:nvSpPr>
        <p:spPr/>
        <p:txBody>
          <a:bodyPr/>
          <a:lstStyle/>
          <a:p>
            <a:fld id="{2D894CAE-CF39-4C4F-9358-47E9FF61E8D4}" type="datetimeFigureOut">
              <a:rPr lang="en-US" smtClean="0"/>
              <a:t>4/16/2025</a:t>
            </a:fld>
            <a:endParaRPr lang="en-US"/>
          </a:p>
        </p:txBody>
      </p:sp>
      <p:sp>
        <p:nvSpPr>
          <p:cNvPr id="6" name="Footer Placeholder 5">
            <a:extLst>
              <a:ext uri="{FF2B5EF4-FFF2-40B4-BE49-F238E27FC236}">
                <a16:creationId xmlns:a16="http://schemas.microsoft.com/office/drawing/2014/main" id="{DFD2C554-8254-1FAB-7219-7A6087F5F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16CEEB-5DDC-41A8-6867-39ABF673CF69}"/>
              </a:ext>
            </a:extLst>
          </p:cNvPr>
          <p:cNvSpPr>
            <a:spLocks noGrp="1"/>
          </p:cNvSpPr>
          <p:nvPr>
            <p:ph type="sldNum" sz="quarter" idx="12"/>
          </p:nvPr>
        </p:nvSpPr>
        <p:spPr/>
        <p:txBody>
          <a:bodyPr/>
          <a:lstStyle/>
          <a:p>
            <a:fld id="{0113A058-182B-454B-A014-B2D440157F18}" type="slidenum">
              <a:rPr lang="en-US" smtClean="0"/>
              <a:t>‹#›</a:t>
            </a:fld>
            <a:endParaRPr lang="en-US"/>
          </a:p>
        </p:txBody>
      </p:sp>
    </p:spTree>
    <p:extLst>
      <p:ext uri="{BB962C8B-B14F-4D97-AF65-F5344CB8AC3E}">
        <p14:creationId xmlns:p14="http://schemas.microsoft.com/office/powerpoint/2010/main" val="239864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microsoft.com/office/2007/relationships/hdphoto" Target="../media/hdphoto1.wdp"/><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1.png"/><Relationship Id="rId2" Type="http://schemas.openxmlformats.org/officeDocument/2006/relationships/slideLayout" Target="../slideLayouts/slideLayout26.xml"/><Relationship Id="rId16" Type="http://schemas.openxmlformats.org/officeDocument/2006/relationships/theme" Target="../theme/theme3.xml"/><Relationship Id="rId20" Type="http://schemas.microsoft.com/office/2007/relationships/hdphoto" Target="../media/hdphoto2.wdp"/><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2.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E897A7-CB29-886F-D4F9-5A4FAC89A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CEFB94-52AC-4ABA-B7F7-F2F8E0B568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AC5B38-0AF3-A699-72CF-A0726C51C6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D894CAE-CF39-4C4F-9358-47E9FF61E8D4}" type="datetimeFigureOut">
              <a:rPr lang="en-US" smtClean="0"/>
              <a:t>4/16/2025</a:t>
            </a:fld>
            <a:endParaRPr lang="en-US"/>
          </a:p>
        </p:txBody>
      </p:sp>
      <p:sp>
        <p:nvSpPr>
          <p:cNvPr id="5" name="Footer Placeholder 4">
            <a:extLst>
              <a:ext uri="{FF2B5EF4-FFF2-40B4-BE49-F238E27FC236}">
                <a16:creationId xmlns:a16="http://schemas.microsoft.com/office/drawing/2014/main" id="{BEABAB05-EE56-F8C1-D9E3-15D0A66262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E5FCC7C-6E94-14D9-3D8A-876DE73DC2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113A058-182B-454B-A014-B2D440157F18}" type="slidenum">
              <a:rPr lang="en-US" smtClean="0"/>
              <a:t>‹#›</a:t>
            </a:fld>
            <a:endParaRPr lang="en-US"/>
          </a:p>
        </p:txBody>
      </p:sp>
    </p:spTree>
    <p:extLst>
      <p:ext uri="{BB962C8B-B14F-4D97-AF65-F5344CB8AC3E}">
        <p14:creationId xmlns:p14="http://schemas.microsoft.com/office/powerpoint/2010/main" val="141710166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E897A7-CB29-886F-D4F9-5A4FAC89A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CEFB94-52AC-4ABA-B7F7-F2F8E0B568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AC5B38-0AF3-A699-72CF-A0726C51C6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D894CAE-CF39-4C4F-9358-47E9FF61E8D4}" type="datetimeFigureOut">
              <a:rPr lang="en-US" smtClean="0"/>
              <a:t>4/16/2025</a:t>
            </a:fld>
            <a:endParaRPr lang="en-US"/>
          </a:p>
        </p:txBody>
      </p:sp>
      <p:sp>
        <p:nvSpPr>
          <p:cNvPr id="5" name="Footer Placeholder 4">
            <a:extLst>
              <a:ext uri="{FF2B5EF4-FFF2-40B4-BE49-F238E27FC236}">
                <a16:creationId xmlns:a16="http://schemas.microsoft.com/office/drawing/2014/main" id="{BEABAB05-EE56-F8C1-D9E3-15D0A66262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E5FCC7C-6E94-14D9-3D8A-876DE73DC2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113A058-182B-454B-A014-B2D440157F18}" type="slidenum">
              <a:rPr lang="en-US" smtClean="0"/>
              <a:t>‹#›</a:t>
            </a:fld>
            <a:endParaRPr lang="en-US"/>
          </a:p>
        </p:txBody>
      </p:sp>
    </p:spTree>
    <p:extLst>
      <p:ext uri="{BB962C8B-B14F-4D97-AF65-F5344CB8AC3E}">
        <p14:creationId xmlns:p14="http://schemas.microsoft.com/office/powerpoint/2010/main" val="169611679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1027" name="Rectangle 3"/>
          <p:cNvSpPr>
            <a:spLocks noGrp="1" noChangeArrowheads="1"/>
          </p:cNvSpPr>
          <p:nvPr>
            <p:ph type="body" idx="1"/>
          </p:nvPr>
        </p:nvSpPr>
        <p:spPr bwMode="auto">
          <a:xfrm>
            <a:off x="914400" y="1981200"/>
            <a:ext cx="10363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pic>
        <p:nvPicPr>
          <p:cNvPr id="2" name="Picture 1" descr="A logo with a black background">
            <a:extLst>
              <a:ext uri="{FF2B5EF4-FFF2-40B4-BE49-F238E27FC236}">
                <a16:creationId xmlns:a16="http://schemas.microsoft.com/office/drawing/2014/main" id="{53F6C0DB-7D6C-796B-32FD-7F9040D6C4F9}"/>
              </a:ext>
            </a:extLst>
          </p:cNvPr>
          <p:cNvPicPr>
            <a:picLocks noChangeAspect="1"/>
          </p:cNvPicPr>
          <p:nvPr/>
        </p:nvPicPr>
        <p:blipFill>
          <a:blip r:embed="rId17">
            <a:extLst>
              <a:ext uri="{BEBA8EAE-BF5A-486C-A8C5-ECC9F3942E4B}">
                <a14:imgProps xmlns:a14="http://schemas.microsoft.com/office/drawing/2010/main">
                  <a14:imgLayer r:embed="rId18">
                    <a14:imgEffect>
                      <a14:artisticCrisscrossEtching trans="53000"/>
                    </a14:imgEffect>
                  </a14:imgLayer>
                </a14:imgProps>
              </a:ext>
              <a:ext uri="{28A0092B-C50C-407E-A947-70E740481C1C}">
                <a14:useLocalDpi xmlns:a14="http://schemas.microsoft.com/office/drawing/2010/main" val="0"/>
              </a:ext>
            </a:extLst>
          </a:blip>
          <a:stretch>
            <a:fillRect/>
          </a:stretch>
        </p:blipFill>
        <p:spPr>
          <a:xfrm>
            <a:off x="9937102" y="5967742"/>
            <a:ext cx="2024742" cy="808711"/>
          </a:xfrm>
          <a:prstGeom prst="rect">
            <a:avLst/>
          </a:prstGeom>
        </p:spPr>
      </p:pic>
      <p:pic>
        <p:nvPicPr>
          <p:cNvPr id="3" name="Picture 2" descr="A cartoon of a person holding a clipboard and a clipboard&#10;&#10;Description automatically generated">
            <a:extLst>
              <a:ext uri="{FF2B5EF4-FFF2-40B4-BE49-F238E27FC236}">
                <a16:creationId xmlns:a16="http://schemas.microsoft.com/office/drawing/2014/main" id="{725EC827-05E7-2BB4-B4C3-35FAA4AB959A}"/>
              </a:ext>
            </a:extLst>
          </p:cNvPr>
          <p:cNvPicPr>
            <a:picLocks noChangeAspect="1"/>
          </p:cNvPicPr>
          <p:nvPr/>
        </p:nvPicPr>
        <p:blipFill>
          <a:blip r:embed="rId19">
            <a:extLst>
              <a:ext uri="{BEBA8EAE-BF5A-486C-A8C5-ECC9F3942E4B}">
                <a14:imgProps xmlns:a14="http://schemas.microsoft.com/office/drawing/2010/main">
                  <a14:imgLayer r:embed="rId20">
                    <a14:imgEffect>
                      <a14:artisticCrisscrossEtching trans="55000"/>
                    </a14:imgEffect>
                  </a14:imgLayer>
                </a14:imgProps>
              </a:ext>
              <a:ext uri="{28A0092B-C50C-407E-A947-70E740481C1C}">
                <a14:useLocalDpi xmlns:a14="http://schemas.microsoft.com/office/drawing/2010/main" val="0"/>
              </a:ext>
            </a:extLst>
          </a:blip>
          <a:stretch>
            <a:fillRect/>
          </a:stretch>
        </p:blipFill>
        <p:spPr>
          <a:xfrm>
            <a:off x="134272" y="5781964"/>
            <a:ext cx="1004512" cy="994489"/>
          </a:xfrm>
          <a:prstGeom prst="rect">
            <a:avLst/>
          </a:prstGeom>
        </p:spPr>
      </p:pic>
    </p:spTree>
    <p:extLst>
      <p:ext uri="{BB962C8B-B14F-4D97-AF65-F5344CB8AC3E}">
        <p14:creationId xmlns:p14="http://schemas.microsoft.com/office/powerpoint/2010/main" val="4122874843"/>
      </p:ext>
    </p:extLst>
  </p:cSld>
  <p:clrMap bg1="dk2" tx1="lt1" bg2="dk1"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8" r:id="rId15"/>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rgbClr val="FFFF00"/>
          </a:solidFill>
          <a:latin typeface="+mn-lt"/>
          <a:ea typeface="+mn-ea"/>
          <a:cs typeface="+mn-cs"/>
        </a:defRPr>
      </a:lvl1pPr>
      <a:lvl2pPr marL="742950" indent="-285750" algn="l" rtl="0" eaLnBrk="1" fontAlgn="base" hangingPunct="1">
        <a:spcBef>
          <a:spcPct val="20000"/>
        </a:spcBef>
        <a:spcAft>
          <a:spcPct val="0"/>
        </a:spcAft>
        <a:buChar char="–"/>
        <a:defRPr sz="2800">
          <a:solidFill>
            <a:srgbClr val="FFFF00"/>
          </a:solidFill>
          <a:latin typeface="+mn-lt"/>
        </a:defRPr>
      </a:lvl2pPr>
      <a:lvl3pPr marL="1143000" indent="-228600" algn="l" rtl="0" eaLnBrk="1" fontAlgn="base" hangingPunct="1">
        <a:spcBef>
          <a:spcPct val="20000"/>
        </a:spcBef>
        <a:spcAft>
          <a:spcPct val="0"/>
        </a:spcAft>
        <a:buChar char="•"/>
        <a:defRPr sz="2400">
          <a:solidFill>
            <a:srgbClr val="FFFF00"/>
          </a:solidFill>
          <a:latin typeface="+mn-lt"/>
        </a:defRPr>
      </a:lvl3pPr>
      <a:lvl4pPr marL="1600200" indent="-228600" algn="l" rtl="0" eaLnBrk="1" fontAlgn="base" hangingPunct="1">
        <a:spcBef>
          <a:spcPct val="20000"/>
        </a:spcBef>
        <a:spcAft>
          <a:spcPct val="0"/>
        </a:spcAft>
        <a:buChar char="–"/>
        <a:defRPr sz="2000">
          <a:solidFill>
            <a:srgbClr val="FFFF00"/>
          </a:solidFill>
          <a:latin typeface="+mn-lt"/>
        </a:defRPr>
      </a:lvl4pPr>
      <a:lvl5pPr marL="2057400" indent="-228600" algn="l" rtl="0" eaLnBrk="1" fontAlgn="base" hangingPunct="1">
        <a:spcBef>
          <a:spcPct val="20000"/>
        </a:spcBef>
        <a:spcAft>
          <a:spcPct val="0"/>
        </a:spcAft>
        <a:buChar char="»"/>
        <a:defRPr sz="2000">
          <a:solidFill>
            <a:srgbClr val="FFFF00"/>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6.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6.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0.xml"/><Relationship Id="rId1" Type="http://schemas.openxmlformats.org/officeDocument/2006/relationships/slideLayout" Target="../slideLayouts/slideLayout26.xml"/><Relationship Id="rId4" Type="http://schemas.openxmlformats.org/officeDocument/2006/relationships/image" Target="../media/image8.emf"/></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oleObject" Target="../embeddings/oleObject2.bin"/><Relationship Id="rId5" Type="http://schemas.openxmlformats.org/officeDocument/2006/relationships/image" Target="../media/image35.jpe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26.xml"/><Relationship Id="rId6" Type="http://schemas.openxmlformats.org/officeDocument/2006/relationships/image" Target="../media/image46.jpg"/><Relationship Id="rId5" Type="http://schemas.openxmlformats.org/officeDocument/2006/relationships/image" Target="../media/image45.jpe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26.xml"/><Relationship Id="rId5" Type="http://schemas.openxmlformats.org/officeDocument/2006/relationships/image" Target="../media/image48.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C8872-0A72-81C4-98FB-AD4768122453}"/>
            </a:ext>
          </a:extLst>
        </p:cNvPr>
        <p:cNvGrpSpPr/>
        <p:nvPr/>
      </p:nvGrpSpPr>
      <p:grpSpPr>
        <a:xfrm>
          <a:off x="0" y="0"/>
          <a:ext cx="0" cy="0"/>
          <a:chOff x="0" y="0"/>
          <a:chExt cx="0" cy="0"/>
        </a:xfrm>
      </p:grpSpPr>
      <p:pic>
        <p:nvPicPr>
          <p:cNvPr id="3" name="Picture 2" descr="A logo with a black background&#10;&#10;AI-generated content may be incorrect.">
            <a:extLst>
              <a:ext uri="{FF2B5EF4-FFF2-40B4-BE49-F238E27FC236}">
                <a16:creationId xmlns:a16="http://schemas.microsoft.com/office/drawing/2014/main" id="{75962D1E-F328-A8C8-E97F-B078B83CB2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3591" y="423482"/>
            <a:ext cx="7524817" cy="3005518"/>
          </a:xfrm>
          <a:prstGeom prst="rect">
            <a:avLst/>
          </a:prstGeom>
        </p:spPr>
      </p:pic>
      <p:sp>
        <p:nvSpPr>
          <p:cNvPr id="4" name="TextBox 3">
            <a:extLst>
              <a:ext uri="{FF2B5EF4-FFF2-40B4-BE49-F238E27FC236}">
                <a16:creationId xmlns:a16="http://schemas.microsoft.com/office/drawing/2014/main" id="{428ACEF6-ED9D-EDD6-BC7E-50F1355525C4}"/>
              </a:ext>
            </a:extLst>
          </p:cNvPr>
          <p:cNvSpPr txBox="1"/>
          <p:nvPr/>
        </p:nvSpPr>
        <p:spPr>
          <a:xfrm>
            <a:off x="0" y="3429000"/>
            <a:ext cx="12192000" cy="2109873"/>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Arial Rounded MT Bold"/>
                <a:ea typeface="+mn-ea"/>
                <a:cs typeface="+mn-cs"/>
              </a:rPr>
              <a:t>WELCOME</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500" b="0" i="0" u="none" strike="noStrike" kern="1200" cap="none" spc="0" normalizeH="0" baseline="0" noProof="0" dirty="0">
                <a:ln>
                  <a:noFill/>
                </a:ln>
                <a:solidFill>
                  <a:srgbClr val="FFFF00"/>
                </a:solidFill>
                <a:effectLst/>
                <a:uLnTx/>
                <a:uFillTx/>
                <a:latin typeface="Arial Rounded MT Bold"/>
                <a:ea typeface="+mn-ea"/>
                <a:cs typeface="+mn-cs"/>
              </a:rPr>
              <a:t>NAWT </a:t>
            </a:r>
            <a:r>
              <a:rPr lang="en-US" sz="3500" dirty="0">
                <a:solidFill>
                  <a:srgbClr val="FFFF00"/>
                </a:solidFill>
                <a:latin typeface="Arial Rounded MT Bold"/>
              </a:rPr>
              <a:t>OWTS INSPECTION STANDARDS</a:t>
            </a:r>
            <a:endParaRPr kumimoji="0" lang="en-US" sz="3500" b="0" i="0" u="none" strike="noStrike" kern="1200" cap="none" spc="0" normalizeH="0" baseline="0" noProof="0" dirty="0">
              <a:ln>
                <a:noFill/>
              </a:ln>
              <a:solidFill>
                <a:srgbClr val="FFFF00"/>
              </a:solidFill>
              <a:effectLst/>
              <a:uLnTx/>
              <a:uFillTx/>
              <a:latin typeface="Arial Rounded MT Bold"/>
              <a:ea typeface="+mn-ea"/>
              <a:cs typeface="+mn-cs"/>
            </a:endParaRP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Arial Rounded MT Bold"/>
                <a:ea typeface="+mn-ea"/>
                <a:cs typeface="+mn-cs"/>
              </a:rPr>
              <a:t>INTRODUCTION TO SYSTEMS AND EXISTING SYSTEM INSPECTION</a:t>
            </a:r>
          </a:p>
        </p:txBody>
      </p:sp>
    </p:spTree>
    <p:extLst>
      <p:ext uri="{BB962C8B-B14F-4D97-AF65-F5344CB8AC3E}">
        <p14:creationId xmlns:p14="http://schemas.microsoft.com/office/powerpoint/2010/main" val="2739088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A87E8C-BF75-A583-59C5-97D09A40C8BB}"/>
              </a:ext>
            </a:extLst>
          </p:cNvPr>
          <p:cNvSpPr/>
          <p:nvPr/>
        </p:nvSpPr>
        <p:spPr>
          <a:xfrm>
            <a:off x="100672" y="1505814"/>
            <a:ext cx="4328819" cy="2509213"/>
          </a:xfrm>
          <a:prstGeom prst="rect">
            <a:avLst/>
          </a:prstGeom>
        </p:spPr>
        <p:txBody>
          <a:bodyPr vert="horz" lIns="91440" tIns="45720" rIns="91440" bIns="45720" rtlCol="0" anchor="b">
            <a:normAutofit/>
          </a:bodyPr>
          <a:lstStyle/>
          <a:p>
            <a:pPr algn="ctr" defTabSz="914400">
              <a:lnSpc>
                <a:spcPct val="90000"/>
              </a:lnSpc>
              <a:spcBef>
                <a:spcPct val="0"/>
              </a:spcBef>
              <a:spcAft>
                <a:spcPts val="600"/>
              </a:spcAft>
            </a:pPr>
            <a:r>
              <a:rPr lang="en-US" sz="4800" b="1" cap="all" dirty="0">
                <a:ln w="6600">
                  <a:solidFill>
                    <a:srgbClr val="4BCAAD"/>
                  </a:solidFill>
                  <a:prstDash val="solid"/>
                </a:ln>
                <a:solidFill>
                  <a:schemeClr val="tx2"/>
                </a:solidFill>
                <a:latin typeface="Tw Cen MT" panose="020B0602020104020603"/>
              </a:rPr>
              <a:t>Public Health </a:t>
            </a:r>
          </a:p>
          <a:p>
            <a:pPr algn="ctr" defTabSz="914400">
              <a:lnSpc>
                <a:spcPct val="90000"/>
              </a:lnSpc>
              <a:spcBef>
                <a:spcPct val="0"/>
              </a:spcBef>
              <a:spcAft>
                <a:spcPts val="600"/>
              </a:spcAft>
            </a:pPr>
            <a:r>
              <a:rPr lang="en-US" sz="4800" b="1" cap="all" dirty="0">
                <a:ln w="6600">
                  <a:solidFill>
                    <a:srgbClr val="4BCAAD"/>
                  </a:solidFill>
                  <a:prstDash val="solid"/>
                </a:ln>
                <a:solidFill>
                  <a:schemeClr val="tx2"/>
                </a:solidFill>
                <a:latin typeface="Tw Cen MT" panose="020B0602020104020603"/>
              </a:rPr>
              <a:t>Protection</a:t>
            </a:r>
          </a:p>
        </p:txBody>
      </p:sp>
      <p:pic>
        <p:nvPicPr>
          <p:cNvPr id="5" name="Picture 2" descr="Colorado Summertime Activities to Enjoy with Family + Friends">
            <a:extLst>
              <a:ext uri="{FF2B5EF4-FFF2-40B4-BE49-F238E27FC236}">
                <a16:creationId xmlns:a16="http://schemas.microsoft.com/office/drawing/2014/main" id="{A62A49DA-24B0-DCBC-0A3D-51E729FF8A0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66070" y="962554"/>
            <a:ext cx="7390096" cy="4932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900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Outhouse Pictures | Download Free Images on Unsplash">
            <a:extLst>
              <a:ext uri="{FF2B5EF4-FFF2-40B4-BE49-F238E27FC236}">
                <a16:creationId xmlns:a16="http://schemas.microsoft.com/office/drawing/2014/main" id="{CBA81EC1-60E8-C002-6E55-C97FD47878F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22993" y="643466"/>
            <a:ext cx="3732614" cy="55710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rotecting our Water Takes Good Drinking Water and Septic Systems">
            <a:extLst>
              <a:ext uri="{FF2B5EF4-FFF2-40B4-BE49-F238E27FC236}">
                <a16:creationId xmlns:a16="http://schemas.microsoft.com/office/drawing/2014/main" id="{92839C5F-31D9-CFC6-A686-4630C4CBD68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56866" y="1154895"/>
            <a:ext cx="5291666" cy="45482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E2875AB-F930-23E8-268C-A73C10BE9AF2}"/>
              </a:ext>
            </a:extLst>
          </p:cNvPr>
          <p:cNvSpPr/>
          <p:nvPr/>
        </p:nvSpPr>
        <p:spPr>
          <a:xfrm>
            <a:off x="1523750" y="4895556"/>
            <a:ext cx="8264699" cy="923330"/>
          </a:xfrm>
          <a:prstGeom prst="rect">
            <a:avLst/>
          </a:prstGeom>
          <a:noFill/>
        </p:spPr>
        <p:txBody>
          <a:bodyPr wrap="none" lIns="91440" tIns="45720" rIns="91440" bIns="45720">
            <a:spAutoFit/>
          </a:bodyPr>
          <a:lstStyle/>
          <a:p>
            <a:pPr algn="ctr"/>
            <a:r>
              <a:rPr lang="en-US" sz="5400" b="1" spc="50" dirty="0">
                <a:ln w="9525" cmpd="sng">
                  <a:solidFill>
                    <a:srgbClr val="2FA3EE"/>
                  </a:solidFill>
                  <a:prstDash val="solid"/>
                </a:ln>
                <a:solidFill>
                  <a:srgbClr val="70AD47">
                    <a:tint val="1000"/>
                  </a:srgbClr>
                </a:solidFill>
                <a:effectLst>
                  <a:glow rad="38100">
                    <a:srgbClr val="2FA3EE">
                      <a:alpha val="40000"/>
                    </a:srgbClr>
                  </a:glow>
                </a:effectLst>
                <a:latin typeface="Tw Cen MT" panose="020B0602020104020603"/>
              </a:rPr>
              <a:t>Wastewater Infrastructure</a:t>
            </a:r>
          </a:p>
        </p:txBody>
      </p:sp>
    </p:spTree>
    <p:extLst>
      <p:ext uri="{BB962C8B-B14F-4D97-AF65-F5344CB8AC3E}">
        <p14:creationId xmlns:p14="http://schemas.microsoft.com/office/powerpoint/2010/main" val="41708601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9EDC0C-4647-4481-A314-697AF36AB25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227" r="22218"/>
          <a:stretch/>
        </p:blipFill>
        <p:spPr>
          <a:xfrm rot="5400000">
            <a:off x="1226448" y="941652"/>
            <a:ext cx="4676520" cy="4901713"/>
          </a:xfrm>
          <a:prstGeom prst="rect">
            <a:avLst/>
          </a:prstGeom>
        </p:spPr>
      </p:pic>
      <p:pic>
        <p:nvPicPr>
          <p:cNvPr id="3" name="Picture 3" descr="An aerial view of a city&#10;&#10;Description automatically generated with low confidence">
            <a:extLst>
              <a:ext uri="{FF2B5EF4-FFF2-40B4-BE49-F238E27FC236}">
                <a16:creationId xmlns:a16="http://schemas.microsoft.com/office/drawing/2014/main" id="{5DF47244-0E9A-5545-7D10-4CCBF6C576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592" r="7427" b="-2"/>
          <a:stretch/>
        </p:blipFill>
        <p:spPr bwMode="auto">
          <a:xfrm>
            <a:off x="6176433" y="1054249"/>
            <a:ext cx="4898684" cy="46765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E1CAD83A-80DD-E865-5424-73E1F8213C90}"/>
              </a:ext>
            </a:extLst>
          </p:cNvPr>
          <p:cNvSpPr/>
          <p:nvPr/>
        </p:nvSpPr>
        <p:spPr>
          <a:xfrm>
            <a:off x="1115127" y="1370131"/>
            <a:ext cx="4913525" cy="2585323"/>
          </a:xfrm>
          <a:prstGeom prst="rect">
            <a:avLst/>
          </a:prstGeom>
          <a:noFill/>
        </p:spPr>
        <p:txBody>
          <a:bodyPr wrap="none" lIns="91440" tIns="45720" rIns="91440" bIns="45720">
            <a:spAutoFit/>
          </a:bodyPr>
          <a:lstStyle/>
          <a:p>
            <a:pPr algn="ctr"/>
            <a:r>
              <a:rPr lang="en-US" sz="5400" dirty="0">
                <a:ln w="0"/>
                <a:solidFill>
                  <a:srgbClr val="00B050"/>
                </a:solidFill>
                <a:effectLst>
                  <a:outerShdw blurRad="38100" dist="25400" dir="5400000" algn="ctr" rotWithShape="0">
                    <a:srgbClr val="6E747A">
                      <a:alpha val="43000"/>
                    </a:srgbClr>
                  </a:outerShdw>
                </a:effectLst>
                <a:latin typeface="Tw Cen MT" panose="020B0602020104020603"/>
              </a:rPr>
              <a:t>Right System</a:t>
            </a:r>
          </a:p>
          <a:p>
            <a:pPr algn="ctr"/>
            <a:r>
              <a:rPr lang="en-US" sz="5400" dirty="0">
                <a:ln w="0"/>
                <a:solidFill>
                  <a:srgbClr val="00B050"/>
                </a:solidFill>
                <a:effectLst>
                  <a:outerShdw blurRad="38100" dist="25400" dir="5400000" algn="ctr" rotWithShape="0">
                    <a:srgbClr val="6E747A">
                      <a:alpha val="43000"/>
                    </a:srgbClr>
                  </a:outerShdw>
                </a:effectLst>
                <a:latin typeface="Tw Cen MT" panose="020B0602020104020603"/>
              </a:rPr>
              <a:t>Good Installation</a:t>
            </a:r>
          </a:p>
          <a:p>
            <a:pPr algn="ctr"/>
            <a:r>
              <a:rPr lang="en-US" sz="5400" dirty="0">
                <a:ln w="0"/>
                <a:solidFill>
                  <a:srgbClr val="00B050"/>
                </a:solidFill>
                <a:effectLst>
                  <a:outerShdw blurRad="38100" dist="25400" dir="5400000" algn="ctr" rotWithShape="0">
                    <a:srgbClr val="6E747A">
                      <a:alpha val="43000"/>
                    </a:srgbClr>
                  </a:outerShdw>
                </a:effectLst>
                <a:latin typeface="Tw Cen MT" panose="020B0602020104020603"/>
              </a:rPr>
              <a:t>System Care</a:t>
            </a:r>
          </a:p>
        </p:txBody>
      </p:sp>
      <p:sp>
        <p:nvSpPr>
          <p:cNvPr id="5" name="Rectangle 4">
            <a:extLst>
              <a:ext uri="{FF2B5EF4-FFF2-40B4-BE49-F238E27FC236}">
                <a16:creationId xmlns:a16="http://schemas.microsoft.com/office/drawing/2014/main" id="{C00C3EA0-B151-73C7-87AB-93C333BD0B9A}"/>
              </a:ext>
            </a:extLst>
          </p:cNvPr>
          <p:cNvSpPr/>
          <p:nvPr/>
        </p:nvSpPr>
        <p:spPr>
          <a:xfrm>
            <a:off x="6853435" y="1054248"/>
            <a:ext cx="3776098" cy="1754326"/>
          </a:xfrm>
          <a:prstGeom prst="rect">
            <a:avLst/>
          </a:prstGeom>
          <a:noFill/>
        </p:spPr>
        <p:txBody>
          <a:bodyPr wrap="none" lIns="91440" tIns="45720" rIns="91440" bIns="45720">
            <a:spAutoFit/>
          </a:bodyPr>
          <a:lstStyle/>
          <a:p>
            <a:pPr algn="ctr"/>
            <a:r>
              <a:rPr lang="en-US" altLang="en-US" sz="5400" dirty="0">
                <a:ln w="0"/>
                <a:solidFill>
                  <a:srgbClr val="FFFF00"/>
                </a:solidFill>
                <a:effectLst>
                  <a:outerShdw blurRad="38100" dist="25400" dir="5400000" algn="ctr" rotWithShape="0">
                    <a:srgbClr val="6E747A">
                      <a:alpha val="43000"/>
                    </a:srgbClr>
                  </a:outerShdw>
                </a:effectLst>
                <a:latin typeface="Tw Cen MT" panose="020B0602020104020603"/>
              </a:rPr>
              <a:t>Wastewater</a:t>
            </a:r>
          </a:p>
          <a:p>
            <a:pPr algn="ctr"/>
            <a:r>
              <a:rPr lang="en-US" sz="5400" dirty="0">
                <a:ln w="0"/>
                <a:solidFill>
                  <a:srgbClr val="FFFF00"/>
                </a:solidFill>
                <a:effectLst>
                  <a:outerShdw blurRad="38100" dist="25400" dir="5400000" algn="ctr" rotWithShape="0">
                    <a:srgbClr val="6E747A">
                      <a:alpha val="43000"/>
                    </a:srgbClr>
                  </a:outerShdw>
                </a:effectLst>
                <a:latin typeface="Tw Cen MT" panose="020B0602020104020603"/>
              </a:rPr>
              <a:t>Infrastructure</a:t>
            </a:r>
          </a:p>
        </p:txBody>
      </p:sp>
    </p:spTree>
    <p:extLst>
      <p:ext uri="{BB962C8B-B14F-4D97-AF65-F5344CB8AC3E}">
        <p14:creationId xmlns:p14="http://schemas.microsoft.com/office/powerpoint/2010/main" val="148649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ow a Conventional Septic System Works - Tangent Company LLC">
            <a:extLst>
              <a:ext uri="{FF2B5EF4-FFF2-40B4-BE49-F238E27FC236}">
                <a16:creationId xmlns:a16="http://schemas.microsoft.com/office/drawing/2014/main" id="{AA48D96A-0785-92B4-7884-8C5B919CB0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84" r="19508" b="1"/>
          <a:stretch/>
        </p:blipFill>
        <p:spPr bwMode="auto">
          <a:xfrm>
            <a:off x="1148364" y="804333"/>
            <a:ext cx="4755540" cy="5078942"/>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3" name="Picture 4" descr="Septic Tank Failure: Warnings and Signs - Nylund Inc.">
            <a:extLst>
              <a:ext uri="{FF2B5EF4-FFF2-40B4-BE49-F238E27FC236}">
                <a16:creationId xmlns:a16="http://schemas.microsoft.com/office/drawing/2014/main" id="{84B35D01-4333-281F-7D00-BE829B6C91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594" r="23981" b="-2"/>
          <a:stretch/>
        </p:blipFill>
        <p:spPr bwMode="auto">
          <a:xfrm>
            <a:off x="6288097" y="804332"/>
            <a:ext cx="4754880" cy="5074920"/>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102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Septic Pumping in Ontario County and surrounding counties">
            <a:extLst>
              <a:ext uri="{FF2B5EF4-FFF2-40B4-BE49-F238E27FC236}">
                <a16:creationId xmlns:a16="http://schemas.microsoft.com/office/drawing/2014/main" id="{BF377BA3-BE9C-2D8F-9283-C656C906D1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020" b="13375"/>
          <a:stretch/>
        </p:blipFill>
        <p:spPr bwMode="auto">
          <a:xfrm>
            <a:off x="951623" y="828136"/>
            <a:ext cx="10288754" cy="52448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24AE760-8B81-EFDA-48C2-F2E7A3E699FE}"/>
              </a:ext>
            </a:extLst>
          </p:cNvPr>
          <p:cNvSpPr/>
          <p:nvPr/>
        </p:nvSpPr>
        <p:spPr>
          <a:xfrm>
            <a:off x="5287593" y="1494252"/>
            <a:ext cx="5677580" cy="923330"/>
          </a:xfrm>
          <a:prstGeom prst="rect">
            <a:avLst/>
          </a:prstGeom>
          <a:noFill/>
        </p:spPr>
        <p:txBody>
          <a:bodyPr wrap="none" lIns="91440" tIns="45720" rIns="91440" bIns="45720">
            <a:spAutoFit/>
          </a:bodyPr>
          <a:lstStyle/>
          <a:p>
            <a:pPr algn="ctr"/>
            <a:r>
              <a:rPr lang="en-US" sz="5400" b="1" spc="50" dirty="0">
                <a:ln w="9525" cmpd="sng">
                  <a:solidFill>
                    <a:srgbClr val="2FA3EE"/>
                  </a:solidFill>
                  <a:prstDash val="solid"/>
                </a:ln>
                <a:solidFill>
                  <a:srgbClr val="70AD47">
                    <a:tint val="1000"/>
                  </a:srgbClr>
                </a:solidFill>
                <a:effectLst>
                  <a:glow rad="38100">
                    <a:srgbClr val="2FA3EE">
                      <a:alpha val="40000"/>
                    </a:srgbClr>
                  </a:glow>
                </a:effectLst>
                <a:latin typeface="Tw Cen MT" panose="020B0602020104020603"/>
              </a:rPr>
              <a:t>Industry Protection</a:t>
            </a:r>
          </a:p>
        </p:txBody>
      </p:sp>
    </p:spTree>
    <p:extLst>
      <p:ext uri="{BB962C8B-B14F-4D97-AF65-F5344CB8AC3E}">
        <p14:creationId xmlns:p14="http://schemas.microsoft.com/office/powerpoint/2010/main" val="39029658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E1B052F-4885-A730-9D8E-52CDC38D03BD}"/>
              </a:ext>
            </a:extLst>
          </p:cNvPr>
          <p:cNvSpPr txBox="1">
            <a:spLocks noChangeArrowheads="1"/>
          </p:cNvSpPr>
          <p:nvPr/>
        </p:nvSpPr>
        <p:spPr>
          <a:xfrm>
            <a:off x="530196" y="259963"/>
            <a:ext cx="3942047" cy="157386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altLang="en-US" sz="4500" b="0" i="0" u="none" strike="noStrike" kern="1200" cap="all" spc="0" normalizeH="0" baseline="0" noProof="0" dirty="0">
                <a:ln>
                  <a:noFill/>
                </a:ln>
                <a:solidFill>
                  <a:schemeClr val="tx2"/>
                </a:solidFill>
                <a:effectLst/>
                <a:uLnTx/>
                <a:uFillTx/>
                <a:latin typeface="Tw Cen MT" panose="020B0602020104020603"/>
                <a:ea typeface="+mj-ea"/>
                <a:cs typeface="+mj-cs"/>
              </a:rPr>
              <a:t>WWTP Performance</a:t>
            </a:r>
          </a:p>
        </p:txBody>
      </p:sp>
      <p:sp>
        <p:nvSpPr>
          <p:cNvPr id="3" name="Rectangle 2">
            <a:extLst>
              <a:ext uri="{FF2B5EF4-FFF2-40B4-BE49-F238E27FC236}">
                <a16:creationId xmlns:a16="http://schemas.microsoft.com/office/drawing/2014/main" id="{97F49A41-789E-898A-4765-1E7FEDCB1494}"/>
              </a:ext>
            </a:extLst>
          </p:cNvPr>
          <p:cNvSpPr/>
          <p:nvPr/>
        </p:nvSpPr>
        <p:spPr>
          <a:xfrm>
            <a:off x="530196" y="2093788"/>
            <a:ext cx="3352128" cy="2670421"/>
          </a:xfrm>
          <a:prstGeom prst="rect">
            <a:avLst/>
          </a:prstGeom>
        </p:spPr>
        <p:txBody>
          <a:bodyPr vert="horz" lIns="91440" tIns="45720" rIns="91440" bIns="45720" rtlCol="0">
            <a:noAutofit/>
          </a:bodyPr>
          <a:lstStyle/>
          <a:p>
            <a:pPr indent="-228600" defTabSz="914400">
              <a:lnSpc>
                <a:spcPct val="120000"/>
              </a:lnSpc>
              <a:spcAft>
                <a:spcPts val="600"/>
              </a:spcAft>
              <a:buClr>
                <a:prstClr val="black"/>
              </a:buClr>
              <a:buFont typeface="Arial" panose="020B0604020202020204" pitchFamily="34" charset="0"/>
              <a:buChar char="•"/>
              <a:defRPr/>
            </a:pPr>
            <a:r>
              <a:rPr lang="en-US" sz="4000" b="1" cap="all" dirty="0">
                <a:ln w="18415" cmpd="sng">
                  <a:solidFill>
                    <a:sysClr val="windowText" lastClr="000000"/>
                  </a:solidFill>
                  <a:prstDash val="solid"/>
                </a:ln>
                <a:solidFill>
                  <a:schemeClr val="tx2"/>
                </a:solidFill>
                <a:latin typeface="Tw Cen MT" panose="020B0602020104020603"/>
              </a:rPr>
              <a:t>BOD5</a:t>
            </a:r>
          </a:p>
          <a:p>
            <a:pPr indent="-228600" defTabSz="914400">
              <a:lnSpc>
                <a:spcPct val="120000"/>
              </a:lnSpc>
              <a:spcAft>
                <a:spcPts val="600"/>
              </a:spcAft>
              <a:buClr>
                <a:prstClr val="black"/>
              </a:buClr>
              <a:buFont typeface="Arial" panose="020B0604020202020204" pitchFamily="34" charset="0"/>
              <a:buChar char="•"/>
              <a:defRPr/>
            </a:pPr>
            <a:r>
              <a:rPr lang="en-US" sz="4000" b="1" cap="all" dirty="0">
                <a:ln w="18415" cmpd="sng">
                  <a:solidFill>
                    <a:sysClr val="windowText" lastClr="000000"/>
                  </a:solidFill>
                  <a:prstDash val="solid"/>
                </a:ln>
                <a:solidFill>
                  <a:schemeClr val="tx2"/>
                </a:solidFill>
                <a:latin typeface="Tw Cen MT" panose="020B0602020104020603"/>
              </a:rPr>
              <a:t>TSS</a:t>
            </a:r>
          </a:p>
          <a:p>
            <a:pPr indent="-228600" defTabSz="914400">
              <a:lnSpc>
                <a:spcPct val="120000"/>
              </a:lnSpc>
              <a:spcAft>
                <a:spcPts val="600"/>
              </a:spcAft>
              <a:buClr>
                <a:prstClr val="black"/>
              </a:buClr>
              <a:buFont typeface="Arial" panose="020B0604020202020204" pitchFamily="34" charset="0"/>
              <a:buChar char="•"/>
              <a:defRPr/>
            </a:pPr>
            <a:r>
              <a:rPr lang="en-US" sz="4000" b="1" cap="all" dirty="0">
                <a:ln w="18415" cmpd="sng">
                  <a:solidFill>
                    <a:sysClr val="windowText" lastClr="000000"/>
                  </a:solidFill>
                  <a:prstDash val="solid"/>
                </a:ln>
                <a:solidFill>
                  <a:schemeClr val="tx2"/>
                </a:solidFill>
                <a:latin typeface="Tw Cen MT" panose="020B0602020104020603"/>
              </a:rPr>
              <a:t>Pathogens</a:t>
            </a:r>
          </a:p>
        </p:txBody>
      </p:sp>
      <p:pic>
        <p:nvPicPr>
          <p:cNvPr id="4" name="Picture 3">
            <a:extLst>
              <a:ext uri="{FF2B5EF4-FFF2-40B4-BE49-F238E27FC236}">
                <a16:creationId xmlns:a16="http://schemas.microsoft.com/office/drawing/2014/main" id="{552F1B7C-C92E-8448-22D8-DEF20BA87F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02" r="21076"/>
          <a:stretch/>
        </p:blipFill>
        <p:spPr bwMode="auto">
          <a:xfrm>
            <a:off x="4712842" y="10"/>
            <a:ext cx="7479157"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4629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_FMP093">
            <a:extLst>
              <a:ext uri="{FF2B5EF4-FFF2-40B4-BE49-F238E27FC236}">
                <a16:creationId xmlns:a16="http://schemas.microsoft.com/office/drawing/2014/main" id="{0AA22568-9651-EB00-D420-BBAF1A5034A8}"/>
              </a:ext>
            </a:extLst>
          </p:cNvPr>
          <p:cNvPicPr>
            <a:picLocks noChangeAspect="1" noChangeArrowheads="1"/>
          </p:cNvPicPr>
          <p:nvPr/>
        </p:nvPicPr>
        <p:blipFill>
          <a:blip r:embed="rId3" cstate="print">
            <a:lum bright="70000" contrast="-70000"/>
            <a:alphaModFix amt="35000"/>
            <a:extLst>
              <a:ext uri="{28A0092B-C50C-407E-A947-70E740481C1C}">
                <a14:useLocalDpi xmlns:a14="http://schemas.microsoft.com/office/drawing/2010/main" val="0"/>
              </a:ext>
            </a:extLst>
          </a:blip>
          <a:srcRect/>
          <a:stretch>
            <a:fillRect/>
          </a:stretch>
        </p:blipFill>
        <p:spPr bwMode="auto">
          <a:xfrm>
            <a:off x="1447800" y="625241"/>
            <a:ext cx="9753600" cy="6366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4" name="Rectangle 3">
            <a:extLst>
              <a:ext uri="{FF2B5EF4-FFF2-40B4-BE49-F238E27FC236}">
                <a16:creationId xmlns:a16="http://schemas.microsoft.com/office/drawing/2014/main" id="{0A1BA086-CED9-EE22-609E-5AE0B69C7660}"/>
              </a:ext>
            </a:extLst>
          </p:cNvPr>
          <p:cNvSpPr txBox="1">
            <a:spLocks noChangeArrowheads="1"/>
          </p:cNvSpPr>
          <p:nvPr/>
        </p:nvSpPr>
        <p:spPr>
          <a:xfrm>
            <a:off x="647700" y="1392118"/>
            <a:ext cx="10896600" cy="4533485"/>
          </a:xfrm>
          <a:prstGeom prst="rect">
            <a:avLst/>
          </a:prstGeom>
        </p:spPr>
        <p:txBody>
          <a:bodyPr vert="horz" lIns="90488" tIns="44450" rIns="90488" bIns="44450" rtlCol="0">
            <a:normAutofit fontScale="92500" lnSpcReduction="10000"/>
          </a:bodyPr>
          <a:lstStyle>
            <a:lvl1pPr marL="0" indent="0" algn="ctr" defTabSz="914400" rtl="0" eaLnBrk="1" latinLnBrk="0" hangingPunct="1">
              <a:lnSpc>
                <a:spcPct val="120000"/>
              </a:lnSpc>
              <a:spcBef>
                <a:spcPts val="1000"/>
              </a:spcBef>
              <a:buClr>
                <a:schemeClr val="tx1"/>
              </a:buClr>
              <a:buFont typeface="Arial" panose="020B0604020202020204" pitchFamily="34" charset="0"/>
              <a:buNone/>
              <a:defRPr sz="2200" kern="1200" cap="all" baseline="0">
                <a:solidFill>
                  <a:schemeClr val="bg1">
                    <a:lumMod val="50000"/>
                  </a:schemeClr>
                </a:solidFill>
                <a:effectLst/>
                <a:latin typeface="+mn-lt"/>
                <a:ea typeface="+mn-ea"/>
                <a:cs typeface="+mn-cs"/>
              </a:defRPr>
            </a:lvl1pPr>
            <a:lvl2pPr marL="457200" indent="0" algn="ctr" defTabSz="914400" rtl="0" eaLnBrk="1" latinLnBrk="0" hangingPunct="1">
              <a:lnSpc>
                <a:spcPct val="120000"/>
              </a:lnSpc>
              <a:spcBef>
                <a:spcPts val="500"/>
              </a:spcBef>
              <a:buClr>
                <a:schemeClr val="tx1"/>
              </a:buClr>
              <a:buFont typeface="Arial" panose="020B0604020202020204" pitchFamily="34" charset="0"/>
              <a:buNone/>
              <a:defRPr sz="2000" kern="1200" cap="all"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tx1"/>
              </a:buClr>
              <a:buFont typeface="Arial" panose="020B0604020202020204" pitchFamily="34" charset="0"/>
              <a:buNone/>
              <a:defRPr sz="1800" kern="1200" cap="all" baseline="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tx1"/>
              </a:buClr>
              <a:buFont typeface="Arial" panose="020B0604020202020204" pitchFamily="34" charset="0"/>
              <a:buNone/>
              <a:defRPr sz="1600" kern="1200" cap="all" baseline="0">
                <a:solidFill>
                  <a:schemeClr val="tx1"/>
                </a:solidFill>
                <a:effectLst/>
                <a:latin typeface="+mn-lt"/>
                <a:ea typeface="+mn-ea"/>
                <a:cs typeface="+mn-cs"/>
              </a:defRPr>
            </a:lvl9pPr>
          </a:lstStyle>
          <a:p>
            <a:pPr marL="342900" marR="0" lvl="0" indent="-342900" algn="ctr" defTabSz="914400" rtl="0" eaLnBrk="1" fontAlgn="auto" latinLnBrk="0" hangingPunct="1">
              <a:lnSpc>
                <a:spcPct val="120000"/>
              </a:lnSpc>
              <a:spcBef>
                <a:spcPts val="1000"/>
              </a:spcBef>
              <a:spcAft>
                <a:spcPts val="0"/>
              </a:spcAft>
              <a:buClr>
                <a:sysClr val="window" lastClr="FFFFFF"/>
              </a:buClr>
              <a:buSzTx/>
              <a:buFontTx/>
              <a:buChar char="•"/>
              <a:tabLst/>
              <a:defRPr/>
            </a:pPr>
            <a:r>
              <a:rPr kumimoji="0" lang="en-US" sz="4200" b="1" i="0" u="none" strike="noStrike" kern="1200" cap="all" spc="0" normalizeH="0" baseline="0" noProof="0" dirty="0">
                <a:ln>
                  <a:noFill/>
                </a:ln>
                <a:solidFill>
                  <a:schemeClr val="tx2"/>
                </a:solidFill>
                <a:effectLst/>
                <a:uLnTx/>
                <a:uFillTx/>
                <a:latin typeface="Tw Cen MT" panose="020B0602020104020603"/>
                <a:ea typeface="+mn-ea"/>
                <a:cs typeface="+mn-cs"/>
                <a:sym typeface="WP IconicSymbolsA" pitchFamily="2" charset="2"/>
              </a:rPr>
              <a:t>30% of homes use onsite treatment </a:t>
            </a:r>
          </a:p>
          <a:p>
            <a:pPr marL="342900" marR="0" lvl="0" indent="-342900" algn="ctr"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None/>
              <a:tabLst/>
              <a:defRPr/>
            </a:pPr>
            <a:r>
              <a:rPr kumimoji="0" lang="en-US" sz="4200" b="1" i="0" u="none" strike="noStrike" kern="1200" cap="all" spc="0" normalizeH="0" baseline="0" noProof="0" dirty="0">
                <a:ln>
                  <a:noFill/>
                </a:ln>
                <a:solidFill>
                  <a:schemeClr val="tx2"/>
                </a:solidFill>
                <a:effectLst/>
                <a:uLnTx/>
                <a:uFillTx/>
                <a:latin typeface="Tw Cen MT" panose="020B0602020104020603"/>
                <a:ea typeface="+mn-ea"/>
                <a:cs typeface="+mn-cs"/>
                <a:sym typeface="WP IconicSymbolsA" pitchFamily="2" charset="2"/>
              </a:rPr>
              <a:t>	(30-40% of new construction)</a:t>
            </a:r>
          </a:p>
          <a:p>
            <a:pPr marL="342900" marR="0" lvl="0" indent="-342900" algn="ctr" defTabSz="914400" rtl="0" eaLnBrk="1" fontAlgn="auto" latinLnBrk="0" hangingPunct="1">
              <a:lnSpc>
                <a:spcPct val="120000"/>
              </a:lnSpc>
              <a:spcBef>
                <a:spcPts val="1000"/>
              </a:spcBef>
              <a:spcAft>
                <a:spcPts val="0"/>
              </a:spcAft>
              <a:buClr>
                <a:sysClr val="window" lastClr="FFFFFF"/>
              </a:buClr>
              <a:buSzTx/>
              <a:buFontTx/>
              <a:buChar char="•"/>
              <a:tabLst/>
              <a:defRPr/>
            </a:pPr>
            <a:r>
              <a:rPr kumimoji="0" lang="en-US" sz="4200" b="1" i="0" u="none" strike="noStrike" kern="1200" cap="all" spc="0" normalizeH="0" baseline="0" noProof="0" dirty="0">
                <a:ln>
                  <a:noFill/>
                </a:ln>
                <a:solidFill>
                  <a:schemeClr val="tx2"/>
                </a:solidFill>
                <a:effectLst/>
                <a:uLnTx/>
                <a:uFillTx/>
                <a:latin typeface="Tw Cen MT" panose="020B0602020104020603"/>
                <a:ea typeface="+mn-ea"/>
                <a:cs typeface="+mn-cs"/>
                <a:sym typeface="WP IconicSymbolsA" pitchFamily="2" charset="2"/>
              </a:rPr>
              <a:t>&gt; 50% more than 30 years old</a:t>
            </a:r>
          </a:p>
          <a:p>
            <a:pPr marL="342900" marR="0" lvl="0" indent="-342900" algn="ctr" defTabSz="914400" rtl="0" eaLnBrk="1" fontAlgn="auto" latinLnBrk="0" hangingPunct="1">
              <a:lnSpc>
                <a:spcPct val="120000"/>
              </a:lnSpc>
              <a:spcBef>
                <a:spcPts val="1000"/>
              </a:spcBef>
              <a:spcAft>
                <a:spcPts val="0"/>
              </a:spcAft>
              <a:buClr>
                <a:sysClr val="window" lastClr="FFFFFF"/>
              </a:buClr>
              <a:buSzTx/>
              <a:buFontTx/>
              <a:buChar char="•"/>
              <a:tabLst/>
              <a:defRPr/>
            </a:pPr>
            <a:endParaRPr kumimoji="0" lang="en-US" sz="3800" b="1" i="0" u="none" strike="noStrike" kern="1200" cap="all" spc="0" normalizeH="0" baseline="0" noProof="0" dirty="0">
              <a:ln>
                <a:noFill/>
              </a:ln>
              <a:solidFill>
                <a:schemeClr val="tx2"/>
              </a:solidFill>
              <a:effectLst/>
              <a:uLnTx/>
              <a:uFillTx/>
              <a:latin typeface="Tw Cen MT" panose="020B0602020104020603"/>
              <a:ea typeface="+mn-ea"/>
              <a:cs typeface="+mn-cs"/>
              <a:sym typeface="WP IconicSymbolsA" pitchFamily="2" charset="2"/>
            </a:endParaRPr>
          </a:p>
          <a:p>
            <a:pPr marL="342900" marR="0" lvl="0" indent="-342900" algn="ctr" defTabSz="914400" rtl="0" eaLnBrk="1" fontAlgn="auto" latinLnBrk="0" hangingPunct="1">
              <a:lnSpc>
                <a:spcPct val="120000"/>
              </a:lnSpc>
              <a:spcBef>
                <a:spcPts val="1000"/>
              </a:spcBef>
              <a:spcAft>
                <a:spcPts val="0"/>
              </a:spcAft>
              <a:buClr>
                <a:sysClr val="window" lastClr="FFFFFF"/>
              </a:buClr>
              <a:buSzTx/>
              <a:buFontTx/>
              <a:buChar char="•"/>
              <a:tabLst/>
              <a:defRPr/>
            </a:pPr>
            <a:r>
              <a:rPr kumimoji="0" lang="en-US" sz="4000" b="1" i="0" u="none" strike="noStrike" kern="1200" cap="all" spc="0" normalizeH="0" baseline="0" noProof="0" dirty="0">
                <a:ln>
                  <a:noFill/>
                </a:ln>
                <a:solidFill>
                  <a:schemeClr val="tx2"/>
                </a:solidFill>
                <a:effectLst/>
                <a:uLnTx/>
                <a:uFillTx/>
                <a:latin typeface="Tw Cen MT" panose="020B0602020104020603"/>
                <a:ea typeface="+mn-ea"/>
                <a:cs typeface="+mn-cs"/>
                <a:sym typeface="WP IconicSymbolsA" pitchFamily="2" charset="2"/>
              </a:rPr>
              <a:t>10-20% fail each year</a:t>
            </a:r>
          </a:p>
          <a:p>
            <a:pPr marL="342900" marR="0" lvl="0" indent="-342900" algn="ctr" defTabSz="914400" rtl="0" eaLnBrk="1" fontAlgn="auto" latinLnBrk="0" hangingPunct="1">
              <a:lnSpc>
                <a:spcPct val="120000"/>
              </a:lnSpc>
              <a:spcBef>
                <a:spcPts val="1000"/>
              </a:spcBef>
              <a:spcAft>
                <a:spcPts val="0"/>
              </a:spcAft>
              <a:buClr>
                <a:sysClr val="window" lastClr="FFFFFF"/>
              </a:buClr>
              <a:buSzTx/>
              <a:buFontTx/>
              <a:buChar char="•"/>
              <a:tabLst/>
              <a:defRPr/>
            </a:pPr>
            <a:r>
              <a:rPr kumimoji="0" lang="en-US" sz="4000" b="1" i="0" u="none" strike="noStrike" kern="1200" cap="all" spc="0" normalizeH="0" baseline="0" noProof="0" dirty="0">
                <a:ln>
                  <a:noFill/>
                </a:ln>
                <a:solidFill>
                  <a:schemeClr val="tx2"/>
                </a:solidFill>
                <a:effectLst/>
                <a:uLnTx/>
                <a:uFillTx/>
                <a:latin typeface="Tw Cen MT" panose="020B0602020104020603"/>
                <a:ea typeface="+mn-ea"/>
                <a:cs typeface="+mn-cs"/>
                <a:sym typeface="WP IconicSymbolsA" pitchFamily="2" charset="2"/>
              </a:rPr>
              <a:t>2</a:t>
            </a:r>
            <a:r>
              <a:rPr kumimoji="0" lang="en-US" sz="4000" b="1" i="0" u="none" strike="noStrike" kern="1200" cap="all" spc="0" normalizeH="0" baseline="30000" noProof="0" dirty="0">
                <a:ln>
                  <a:noFill/>
                </a:ln>
                <a:solidFill>
                  <a:schemeClr val="tx2"/>
                </a:solidFill>
                <a:effectLst/>
                <a:uLnTx/>
                <a:uFillTx/>
                <a:latin typeface="Tw Cen MT" panose="020B0602020104020603"/>
                <a:ea typeface="+mn-ea"/>
                <a:cs typeface="+mn-cs"/>
                <a:sym typeface="WP IconicSymbolsA" pitchFamily="2" charset="2"/>
              </a:rPr>
              <a:t>nd</a:t>
            </a:r>
            <a:r>
              <a:rPr kumimoji="0" lang="en-US" sz="4000" b="1" i="0" u="none" strike="noStrike" kern="1200" cap="all" spc="0" normalizeH="0" baseline="0" noProof="0" dirty="0">
                <a:ln>
                  <a:noFill/>
                </a:ln>
                <a:solidFill>
                  <a:schemeClr val="tx2"/>
                </a:solidFill>
                <a:effectLst/>
                <a:uLnTx/>
                <a:uFillTx/>
                <a:latin typeface="Tw Cen MT" panose="020B0602020104020603"/>
                <a:ea typeface="+mn-ea"/>
                <a:cs typeface="+mn-cs"/>
                <a:sym typeface="WP IconicSymbolsA" pitchFamily="2" charset="2"/>
              </a:rPr>
              <a:t> highest threat to groundwater</a:t>
            </a:r>
          </a:p>
          <a:p>
            <a:pPr marL="342900" marR="0" lvl="0" indent="-342900" algn="ctr"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None/>
              <a:tabLst/>
              <a:defRPr/>
            </a:pPr>
            <a:endParaRPr kumimoji="0" lang="en-US" sz="2200" b="1" i="0" u="none" strike="noStrike" kern="1200" cap="all" spc="0" normalizeH="0" baseline="0" noProof="0" dirty="0">
              <a:ln>
                <a:noFill/>
              </a:ln>
              <a:solidFill>
                <a:schemeClr val="tx2"/>
              </a:solidFill>
              <a:effectLst/>
              <a:uLnTx/>
              <a:uFillTx/>
              <a:latin typeface="Tw Cen MT" panose="020B0602020104020603"/>
              <a:ea typeface="+mn-ea"/>
              <a:cs typeface="+mn-cs"/>
              <a:sym typeface="WP IconicSymbolsA" pitchFamily="2" charset="2"/>
            </a:endParaRPr>
          </a:p>
          <a:p>
            <a:pPr marL="914400" marR="0" lvl="2" indent="0" algn="ctr" defTabSz="914400" rtl="0" eaLnBrk="1" fontAlgn="auto" latinLnBrk="0" hangingPunct="1">
              <a:lnSpc>
                <a:spcPct val="120000"/>
              </a:lnSpc>
              <a:spcBef>
                <a:spcPts val="500"/>
              </a:spcBef>
              <a:spcAft>
                <a:spcPts val="0"/>
              </a:spcAft>
              <a:buClr>
                <a:sysClr val="windowText" lastClr="000000"/>
              </a:buClr>
              <a:buSzTx/>
              <a:buFontTx/>
              <a:buNone/>
              <a:tabLst/>
              <a:defRPr/>
            </a:pPr>
            <a:endParaRPr kumimoji="0" lang="en-US" sz="1800" b="1" i="0" u="none" strike="noStrike" kern="1200" cap="all" spc="0" normalizeH="0" baseline="0" noProof="0" dirty="0">
              <a:ln>
                <a:noFill/>
              </a:ln>
              <a:solidFill>
                <a:sysClr val="window" lastClr="FFFFFF"/>
              </a:solidFill>
              <a:effectLst/>
              <a:uLnTx/>
              <a:uFillTx/>
              <a:latin typeface="Tw Cen MT" panose="020B0602020104020603"/>
              <a:ea typeface="+mn-ea"/>
              <a:cs typeface="+mn-cs"/>
              <a:sym typeface="WP IconicSymbolsA" pitchFamily="2" charset="2"/>
            </a:endParaRPr>
          </a:p>
        </p:txBody>
      </p:sp>
      <p:sp>
        <p:nvSpPr>
          <p:cNvPr id="5" name="Text Box 4">
            <a:extLst>
              <a:ext uri="{FF2B5EF4-FFF2-40B4-BE49-F238E27FC236}">
                <a16:creationId xmlns:a16="http://schemas.microsoft.com/office/drawing/2014/main" id="{66FC91EA-C526-4C48-9AB9-D67EFB99255A}"/>
              </a:ext>
            </a:extLst>
          </p:cNvPr>
          <p:cNvSpPr txBox="1">
            <a:spLocks noChangeArrowheads="1"/>
          </p:cNvSpPr>
          <p:nvPr/>
        </p:nvSpPr>
        <p:spPr bwMode="auto">
          <a:xfrm>
            <a:off x="1055124" y="173651"/>
            <a:ext cx="9372600" cy="766877"/>
          </a:xfrm>
          <a:prstGeom prst="rect">
            <a:avLst/>
          </a:prstGeom>
          <a:noFill/>
          <a:ln w="12700">
            <a:noFill/>
            <a:miter lim="800000"/>
            <a:headEnd/>
            <a:tailEnd/>
          </a:ln>
          <a:effectLst/>
        </p:spPr>
        <p:txBody>
          <a:bodyPr wrap="square" lIns="90488" tIns="44450" rIns="90488" bIns="44450" anchor="ctr">
            <a:spAutoFit/>
          </a:bodyPr>
          <a:lstStyle/>
          <a:p>
            <a:pPr algn="ctr" eaLnBrk="0" hangingPunct="0">
              <a:defRPr/>
            </a:pPr>
            <a:r>
              <a:rPr lang="en-US" sz="4400" b="1" dirty="0">
                <a:solidFill>
                  <a:schemeClr val="tx2"/>
                </a:solidFill>
                <a:effectLst>
                  <a:outerShdw blurRad="38100" dist="38100" dir="2700000" algn="tl">
                    <a:srgbClr val="000000">
                      <a:alpha val="43137"/>
                    </a:srgbClr>
                  </a:outerShdw>
                </a:effectLst>
                <a:latin typeface="Tw Cen MT" panose="020B0602020104020603"/>
              </a:rPr>
              <a:t>EPA: A Significant Issue Nationally</a:t>
            </a:r>
            <a:endParaRPr lang="en-US" sz="4400" b="1" dirty="0">
              <a:solidFill>
                <a:schemeClr val="tx2"/>
              </a:solidFill>
              <a:effectLst>
                <a:outerShdw blurRad="38100" dist="38100" dir="2700000" algn="tl">
                  <a:srgbClr val="000000">
                    <a:alpha val="43137"/>
                  </a:srgbClr>
                </a:outerShdw>
              </a:effectLst>
              <a:latin typeface="Book Antiqua" pitchFamily="18" charset="0"/>
            </a:endParaRPr>
          </a:p>
        </p:txBody>
      </p:sp>
    </p:spTree>
    <p:extLst>
      <p:ext uri="{BB962C8B-B14F-4D97-AF65-F5344CB8AC3E}">
        <p14:creationId xmlns:p14="http://schemas.microsoft.com/office/powerpoint/2010/main" val="3659927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0107.JPG">
            <a:extLst>
              <a:ext uri="{FF2B5EF4-FFF2-40B4-BE49-F238E27FC236}">
                <a16:creationId xmlns:a16="http://schemas.microsoft.com/office/drawing/2014/main" id="{70936CE9-1C2F-07D8-774F-38D04C8B4192}"/>
              </a:ext>
            </a:extLst>
          </p:cNvPr>
          <p:cNvPicPr>
            <a:picLocks noChangeAspect="1"/>
          </p:cNvPicPr>
          <p:nvPr/>
        </p:nvPicPr>
        <p:blipFill rotWithShape="1">
          <a:blip r:embed="rId3">
            <a:extLst>
              <a:ext uri="{28A0092B-C50C-407E-A947-70E740481C1C}">
                <a14:useLocalDpi xmlns:a14="http://schemas.microsoft.com/office/drawing/2010/main" val="0"/>
              </a:ext>
            </a:extLst>
          </a:blip>
          <a:srcRect t="15589" r="3" b="18384"/>
          <a:stretch/>
        </p:blipFill>
        <p:spPr bwMode="auto">
          <a:xfrm>
            <a:off x="6645" y="10"/>
            <a:ext cx="6924201" cy="34289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a:extLst>
              <a:ext uri="{FF2B5EF4-FFF2-40B4-BE49-F238E27FC236}">
                <a16:creationId xmlns:a16="http://schemas.microsoft.com/office/drawing/2014/main" id="{853657CA-2225-56AB-1CE4-48585E69A0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965" r="-2" b="15643"/>
          <a:stretch/>
        </p:blipFill>
        <p:spPr bwMode="auto">
          <a:xfrm>
            <a:off x="6645" y="3429000"/>
            <a:ext cx="6924201" cy="34289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D8DA6D3C-E618-AB9E-2456-54DF8BA5955E}"/>
              </a:ext>
            </a:extLst>
          </p:cNvPr>
          <p:cNvSpPr txBox="1">
            <a:spLocks noChangeArrowheads="1"/>
          </p:cNvSpPr>
          <p:nvPr/>
        </p:nvSpPr>
        <p:spPr>
          <a:xfrm>
            <a:off x="8234455" y="2413001"/>
            <a:ext cx="3172899" cy="27304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all" spc="50" normalizeH="0" baseline="0" noProof="0" dirty="0">
                <a:ln w="13500">
                  <a:solidFill>
                    <a:srgbClr val="2FA3EE">
                      <a:shade val="2500"/>
                      <a:alpha val="6500"/>
                    </a:srgbClr>
                  </a:solidFill>
                  <a:prstDash val="solid"/>
                </a:ln>
                <a:solidFill>
                  <a:schemeClr val="tx2"/>
                </a:solidFill>
                <a:effectLst/>
                <a:uLnTx/>
                <a:uFillTx/>
                <a:latin typeface="Tw Cen MT" panose="020B0602020104020603"/>
                <a:ea typeface="+mj-ea"/>
                <a:cs typeface="+mj-cs"/>
              </a:rPr>
              <a:t>WWTP</a:t>
            </a:r>
            <a:br>
              <a:rPr kumimoji="0" lang="en-US" sz="4800" b="1" i="0" u="none" strike="noStrike" kern="1200" cap="all" spc="50" normalizeH="0" baseline="0" noProof="0" dirty="0">
                <a:ln w="13500">
                  <a:solidFill>
                    <a:srgbClr val="2FA3EE">
                      <a:shade val="2500"/>
                      <a:alpha val="6500"/>
                    </a:srgbClr>
                  </a:solidFill>
                  <a:prstDash val="solid"/>
                </a:ln>
                <a:solidFill>
                  <a:schemeClr val="tx2"/>
                </a:solidFill>
                <a:effectLst/>
                <a:uLnTx/>
                <a:uFillTx/>
                <a:latin typeface="Tw Cen MT" panose="020B0602020104020603"/>
                <a:ea typeface="+mj-ea"/>
                <a:cs typeface="+mj-cs"/>
              </a:rPr>
            </a:br>
            <a:r>
              <a:rPr kumimoji="0" lang="en-US" sz="4800" b="1" i="0" u="none" strike="noStrike" kern="1200" cap="all" spc="50" normalizeH="0" baseline="0" noProof="0" dirty="0">
                <a:ln w="13500">
                  <a:solidFill>
                    <a:srgbClr val="2FA3EE">
                      <a:shade val="2500"/>
                      <a:alpha val="6500"/>
                    </a:srgbClr>
                  </a:solidFill>
                  <a:prstDash val="solid"/>
                </a:ln>
                <a:solidFill>
                  <a:schemeClr val="tx2"/>
                </a:solidFill>
                <a:effectLst/>
                <a:uLnTx/>
                <a:uFillTx/>
                <a:latin typeface="Tw Cen MT" panose="020B0602020104020603"/>
                <a:ea typeface="+mj-ea"/>
                <a:cs typeface="+mj-cs"/>
              </a:rPr>
              <a:t>vs.</a:t>
            </a:r>
            <a:br>
              <a:rPr kumimoji="0" lang="en-US" sz="4800" b="1" i="0" u="none" strike="noStrike" kern="1200" cap="all" spc="50" normalizeH="0" baseline="0" noProof="0" dirty="0">
                <a:ln w="13500">
                  <a:solidFill>
                    <a:srgbClr val="2FA3EE">
                      <a:shade val="2500"/>
                      <a:alpha val="6500"/>
                    </a:srgbClr>
                  </a:solidFill>
                  <a:prstDash val="solid"/>
                </a:ln>
                <a:solidFill>
                  <a:schemeClr val="tx2"/>
                </a:solidFill>
                <a:effectLst/>
                <a:uLnTx/>
                <a:uFillTx/>
                <a:latin typeface="Tw Cen MT" panose="020B0602020104020603"/>
                <a:ea typeface="+mj-ea"/>
                <a:cs typeface="+mj-cs"/>
              </a:rPr>
            </a:br>
            <a:r>
              <a:rPr kumimoji="0" lang="en-US" sz="4800" b="1" i="0" u="none" strike="noStrike" kern="1200" cap="all" spc="50" normalizeH="0" baseline="0" noProof="0" dirty="0">
                <a:ln w="13500">
                  <a:solidFill>
                    <a:srgbClr val="2FA3EE">
                      <a:shade val="2500"/>
                      <a:alpha val="6500"/>
                    </a:srgbClr>
                  </a:solidFill>
                  <a:prstDash val="solid"/>
                </a:ln>
                <a:solidFill>
                  <a:schemeClr val="tx2"/>
                </a:solidFill>
                <a:effectLst/>
                <a:uLnTx/>
                <a:uFillTx/>
                <a:latin typeface="Tw Cen MT" panose="020B0602020104020603"/>
                <a:ea typeface="+mj-ea"/>
                <a:cs typeface="+mj-cs"/>
              </a:rPr>
              <a:t>OWTS</a:t>
            </a:r>
            <a:br>
              <a:rPr kumimoji="0" lang="en-US" sz="4800" b="1" i="0" u="none" strike="noStrike" kern="1200" cap="all" spc="50" normalizeH="0" baseline="0" noProof="0" dirty="0">
                <a:ln w="13500">
                  <a:solidFill>
                    <a:srgbClr val="2FA3EE">
                      <a:shade val="2500"/>
                      <a:alpha val="6500"/>
                    </a:srgbClr>
                  </a:solidFill>
                  <a:prstDash val="solid"/>
                </a:ln>
                <a:solidFill>
                  <a:schemeClr val="tx2"/>
                </a:solidFill>
                <a:effectLst/>
                <a:uLnTx/>
                <a:uFillTx/>
                <a:latin typeface="Tw Cen MT" panose="020B0602020104020603"/>
                <a:ea typeface="+mj-ea"/>
                <a:cs typeface="+mj-cs"/>
              </a:rPr>
            </a:br>
            <a:endParaRPr kumimoji="0" lang="en-US" sz="2800" b="1" i="0" u="none" strike="noStrike" kern="1200" cap="all" spc="50" normalizeH="0" baseline="0" noProof="0" dirty="0">
              <a:ln w="13500">
                <a:solidFill>
                  <a:srgbClr val="2FA3EE">
                    <a:shade val="2500"/>
                    <a:alpha val="6500"/>
                  </a:srgbClr>
                </a:solidFill>
                <a:prstDash val="solid"/>
              </a:ln>
              <a:solidFill>
                <a:schemeClr val="tx2"/>
              </a:solidFill>
              <a:effectLst/>
              <a:uLnTx/>
              <a:uFillTx/>
              <a:latin typeface="Tw Cen MT" panose="020B0602020104020603"/>
              <a:ea typeface="+mj-ea"/>
              <a:cs typeface="+mj-cs"/>
            </a:endParaRPr>
          </a:p>
        </p:txBody>
      </p:sp>
    </p:spTree>
    <p:extLst>
      <p:ext uri="{BB962C8B-B14F-4D97-AF65-F5344CB8AC3E}">
        <p14:creationId xmlns:p14="http://schemas.microsoft.com/office/powerpoint/2010/main" val="311089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077" descr="cluster">
            <a:extLst>
              <a:ext uri="{FF2B5EF4-FFF2-40B4-BE49-F238E27FC236}">
                <a16:creationId xmlns:a16="http://schemas.microsoft.com/office/drawing/2014/main" id="{4268C7D3-1C28-C892-801F-74AA4C8F6E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347" r="4347" b="24344"/>
          <a:stretch>
            <a:fillRect/>
          </a:stretch>
        </p:blipFill>
        <p:spPr bwMode="auto">
          <a:xfrm>
            <a:off x="643464" y="3537522"/>
            <a:ext cx="3995592" cy="2663939"/>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3" name="Picture 4" descr="Residential Wastewater Treatment Systems - Fuji Clean">
            <a:extLst>
              <a:ext uri="{FF2B5EF4-FFF2-40B4-BE49-F238E27FC236}">
                <a16:creationId xmlns:a16="http://schemas.microsoft.com/office/drawing/2014/main" id="{D4CDB559-8A46-FD70-4078-A2818EA66A17}"/>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15131" y="618517"/>
            <a:ext cx="3652257" cy="2739193"/>
          </a:xfrm>
          <a:prstGeom prst="roundRect">
            <a:avLst>
              <a:gd name="adj" fmla="val 530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303E4E1F-18FC-1332-2B11-D8D82C614721}"/>
              </a:ext>
            </a:extLst>
          </p:cNvPr>
          <p:cNvSpPr txBox="1">
            <a:spLocks/>
          </p:cNvSpPr>
          <p:nvPr/>
        </p:nvSpPr>
        <p:spPr>
          <a:xfrm>
            <a:off x="5282520" y="618517"/>
            <a:ext cx="5855416" cy="159617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500" b="0" i="0" u="none" strike="noStrike" kern="1200" cap="all" spc="0" normalizeH="0" baseline="0" noProof="0" dirty="0">
                <a:ln>
                  <a:noFill/>
                </a:ln>
                <a:solidFill>
                  <a:schemeClr val="tx2"/>
                </a:solidFill>
                <a:effectLst/>
                <a:uLnTx/>
                <a:uFillTx/>
                <a:latin typeface="Tw Cen MT" panose="020B0602020104020603"/>
                <a:ea typeface="+mj-ea"/>
                <a:cs typeface="+mj-cs"/>
              </a:rPr>
              <a:t>What are onsite wastewater treatment systems?</a:t>
            </a:r>
          </a:p>
        </p:txBody>
      </p:sp>
      <p:sp>
        <p:nvSpPr>
          <p:cNvPr id="5" name="Content Placeholder 2">
            <a:extLst>
              <a:ext uri="{FF2B5EF4-FFF2-40B4-BE49-F238E27FC236}">
                <a16:creationId xmlns:a16="http://schemas.microsoft.com/office/drawing/2014/main" id="{D889EB3A-F40C-0A96-C240-8ABD1B820BAE}"/>
              </a:ext>
            </a:extLst>
          </p:cNvPr>
          <p:cNvSpPr txBox="1">
            <a:spLocks/>
          </p:cNvSpPr>
          <p:nvPr/>
        </p:nvSpPr>
        <p:spPr>
          <a:xfrm>
            <a:off x="5282519" y="2367092"/>
            <a:ext cx="6535669" cy="384744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Char char="•"/>
              <a:tabLst/>
              <a:defRPr/>
            </a:pPr>
            <a:r>
              <a:rPr kumimoji="0" lang="en-US" sz="3500" b="0" i="0" u="none" strike="noStrike" kern="1200" cap="all" spc="0" normalizeH="0" baseline="0" noProof="0" dirty="0" err="1">
                <a:ln>
                  <a:noFill/>
                </a:ln>
                <a:solidFill>
                  <a:schemeClr val="tx2"/>
                </a:solidFill>
                <a:effectLst/>
                <a:uLnTx/>
                <a:uFillTx/>
                <a:latin typeface="Tw Cen MT" panose="020B0602020104020603"/>
                <a:ea typeface="+mn-ea"/>
                <a:cs typeface="+mn-cs"/>
              </a:rPr>
              <a:t>A.k.a</a:t>
            </a:r>
            <a:endParaRPr kumimoji="0" lang="en-US" sz="3500" b="0" i="0" u="none" strike="noStrike" kern="1200" cap="all" spc="0" normalizeH="0" baseline="0" noProof="0" dirty="0">
              <a:ln>
                <a:noFill/>
              </a:ln>
              <a:solidFill>
                <a:schemeClr val="tx2"/>
              </a:solidFill>
              <a:effectLst/>
              <a:uLnTx/>
              <a:uFillTx/>
              <a:latin typeface="Tw Cen MT" panose="020B0602020104020603"/>
              <a:ea typeface="+mn-ea"/>
              <a:cs typeface="+mn-cs"/>
            </a:endParaRPr>
          </a:p>
          <a:p>
            <a:pPr marL="685800" marR="0" lvl="1" indent="-228600" algn="l" defTabSz="914400" rtl="0" eaLnBrk="1" fontAlgn="auto" latinLnBrk="0" hangingPunct="1">
              <a:lnSpc>
                <a:spcPct val="120000"/>
              </a:lnSpc>
              <a:spcBef>
                <a:spcPts val="500"/>
              </a:spcBef>
              <a:spcAft>
                <a:spcPts val="0"/>
              </a:spcAft>
              <a:buClr>
                <a:sysClr val="windowText" lastClr="000000"/>
              </a:buClr>
              <a:buSzTx/>
              <a:buFont typeface="Arial" panose="020B0604020202020204" pitchFamily="34" charset="0"/>
              <a:buChar char="•"/>
              <a:tabLst/>
              <a:defRPr/>
            </a:pPr>
            <a:r>
              <a:rPr kumimoji="0" lang="en-US" sz="3000" b="0" i="0" u="none" strike="noStrike" kern="1200" cap="all" spc="0" normalizeH="0" baseline="0" noProof="0" dirty="0">
                <a:ln>
                  <a:noFill/>
                </a:ln>
                <a:solidFill>
                  <a:schemeClr val="tx2"/>
                </a:solidFill>
                <a:effectLst/>
                <a:uLnTx/>
                <a:uFillTx/>
                <a:latin typeface="Tw Cen MT" panose="020B0602020104020603"/>
                <a:ea typeface="+mn-ea"/>
                <a:cs typeface="+mn-cs"/>
              </a:rPr>
              <a:t>Septic </a:t>
            </a:r>
            <a:r>
              <a:rPr kumimoji="0" lang="en-US" sz="3000" b="0" i="0" u="none" strike="noStrike" kern="1200" cap="all" spc="0" normalizeH="0" baseline="0" noProof="0" dirty="0" err="1">
                <a:ln>
                  <a:noFill/>
                </a:ln>
                <a:solidFill>
                  <a:schemeClr val="tx2"/>
                </a:solidFill>
                <a:effectLst/>
                <a:uLnTx/>
                <a:uFillTx/>
                <a:latin typeface="Tw Cen MT" panose="020B0602020104020603"/>
                <a:ea typeface="+mn-ea"/>
                <a:cs typeface="+mn-cs"/>
              </a:rPr>
              <a:t>systemS</a:t>
            </a:r>
            <a:endParaRPr kumimoji="0" lang="en-US" sz="3000" b="0" i="0" u="none" strike="noStrike" kern="1200" cap="all" spc="0" normalizeH="0" baseline="0" noProof="0" dirty="0">
              <a:ln>
                <a:noFill/>
              </a:ln>
              <a:solidFill>
                <a:schemeClr val="tx2"/>
              </a:solidFill>
              <a:effectLst/>
              <a:uLnTx/>
              <a:uFillTx/>
              <a:latin typeface="Tw Cen MT" panose="020B0602020104020603"/>
              <a:ea typeface="+mn-ea"/>
              <a:cs typeface="+mn-cs"/>
            </a:endParaRPr>
          </a:p>
          <a:p>
            <a:pPr marL="685800" marR="0" lvl="1" indent="-228600" algn="l" defTabSz="914400" rtl="0" eaLnBrk="1" fontAlgn="auto" latinLnBrk="0" hangingPunct="1">
              <a:lnSpc>
                <a:spcPct val="120000"/>
              </a:lnSpc>
              <a:spcBef>
                <a:spcPts val="500"/>
              </a:spcBef>
              <a:spcAft>
                <a:spcPts val="0"/>
              </a:spcAft>
              <a:buClr>
                <a:sysClr val="windowText" lastClr="000000"/>
              </a:buClr>
              <a:buSzTx/>
              <a:buFont typeface="Arial" panose="020B0604020202020204" pitchFamily="34" charset="0"/>
              <a:buChar char="•"/>
              <a:tabLst/>
              <a:defRPr/>
            </a:pPr>
            <a:r>
              <a:rPr kumimoji="0" lang="en-US" sz="3000" b="0" i="0" u="none" strike="noStrike" kern="1200" cap="all" spc="0" normalizeH="0" baseline="0" noProof="0" dirty="0">
                <a:ln>
                  <a:noFill/>
                </a:ln>
                <a:solidFill>
                  <a:schemeClr val="tx2"/>
                </a:solidFill>
                <a:effectLst/>
                <a:uLnTx/>
                <a:uFillTx/>
                <a:latin typeface="Tw Cen MT" panose="020B0602020104020603"/>
                <a:ea typeface="+mn-ea"/>
                <a:cs typeface="+mn-cs"/>
              </a:rPr>
              <a:t>Decentralized wastewater treatment systems</a:t>
            </a:r>
          </a:p>
          <a:p>
            <a:pPr marL="685800" marR="0" lvl="1" indent="-228600" algn="l" defTabSz="914400" rtl="0" eaLnBrk="1" fontAlgn="auto" latinLnBrk="0" hangingPunct="1">
              <a:lnSpc>
                <a:spcPct val="120000"/>
              </a:lnSpc>
              <a:spcBef>
                <a:spcPts val="500"/>
              </a:spcBef>
              <a:spcAft>
                <a:spcPts val="0"/>
              </a:spcAft>
              <a:buClr>
                <a:sysClr val="windowText" lastClr="000000"/>
              </a:buClr>
              <a:buSzTx/>
              <a:buFont typeface="Arial" panose="020B0604020202020204" pitchFamily="34" charset="0"/>
              <a:buChar char="•"/>
              <a:tabLst/>
              <a:defRPr/>
            </a:pPr>
            <a:r>
              <a:rPr kumimoji="0" lang="en-US" sz="3000" b="0" i="0" u="none" strike="noStrike" kern="1200" cap="all" spc="0" normalizeH="0" baseline="0" noProof="0" dirty="0">
                <a:ln>
                  <a:noFill/>
                </a:ln>
                <a:solidFill>
                  <a:schemeClr val="tx2"/>
                </a:solidFill>
                <a:effectLst/>
                <a:uLnTx/>
                <a:uFillTx/>
                <a:latin typeface="Tw Cen MT" panose="020B0602020104020603"/>
                <a:ea typeface="+mn-ea"/>
                <a:cs typeface="+mn-cs"/>
              </a:rPr>
              <a:t>Individual sewage systems</a:t>
            </a:r>
          </a:p>
          <a:p>
            <a:pPr marL="685800" marR="0" lvl="1" indent="-228600" algn="l" defTabSz="914400" rtl="0" eaLnBrk="1" fontAlgn="auto" latinLnBrk="0" hangingPunct="1">
              <a:lnSpc>
                <a:spcPct val="120000"/>
              </a:lnSpc>
              <a:spcBef>
                <a:spcPts val="500"/>
              </a:spcBef>
              <a:spcAft>
                <a:spcPts val="0"/>
              </a:spcAft>
              <a:buClr>
                <a:sysClr val="windowText" lastClr="000000"/>
              </a:buClr>
              <a:buSzTx/>
              <a:buFont typeface="Arial" panose="020B0604020202020204" pitchFamily="34" charset="0"/>
              <a:buChar char="•"/>
              <a:tabLst/>
              <a:defRPr/>
            </a:pPr>
            <a:r>
              <a:rPr kumimoji="0" lang="en-US" sz="3000" b="0" i="0" u="none" strike="noStrike" kern="1200" cap="all" spc="0" normalizeH="0" baseline="0" noProof="0" dirty="0">
                <a:ln>
                  <a:noFill/>
                </a:ln>
                <a:solidFill>
                  <a:schemeClr val="tx2"/>
                </a:solidFill>
                <a:effectLst/>
                <a:uLnTx/>
                <a:uFillTx/>
                <a:latin typeface="Tw Cen MT" panose="020B0602020104020603"/>
                <a:ea typeface="+mn-ea"/>
                <a:cs typeface="+mn-cs"/>
              </a:rPr>
              <a:t>Cluster systems</a:t>
            </a:r>
          </a:p>
          <a:p>
            <a:pPr marL="685800" marR="0" lvl="1" indent="-228600" algn="l" defTabSz="914400" rtl="0" eaLnBrk="1" fontAlgn="auto" latinLnBrk="0" hangingPunct="1">
              <a:lnSpc>
                <a:spcPct val="120000"/>
              </a:lnSpc>
              <a:spcBef>
                <a:spcPts val="500"/>
              </a:spcBef>
              <a:spcAft>
                <a:spcPts val="0"/>
              </a:spcAft>
              <a:buClr>
                <a:sysClr val="windowText" lastClr="000000"/>
              </a:buClr>
              <a:buSzTx/>
              <a:buFont typeface="Arial" panose="020B0604020202020204" pitchFamily="34" charset="0"/>
              <a:buChar char="•"/>
              <a:tabLst/>
              <a:defRPr/>
            </a:pPr>
            <a:r>
              <a:rPr kumimoji="0" lang="en-US" sz="3000" b="0" i="0" u="none" strike="noStrike" kern="1200" cap="all" spc="0" normalizeH="0" baseline="0" noProof="0" dirty="0">
                <a:ln>
                  <a:noFill/>
                </a:ln>
                <a:solidFill>
                  <a:schemeClr val="tx2"/>
                </a:solidFill>
                <a:effectLst/>
                <a:uLnTx/>
                <a:uFillTx/>
                <a:latin typeface="Tw Cen MT" panose="020B0602020104020603"/>
                <a:ea typeface="+mn-ea"/>
                <a:cs typeface="+mn-cs"/>
              </a:rPr>
              <a:t>Package plants</a:t>
            </a:r>
          </a:p>
          <a:p>
            <a:pPr marL="685800" marR="0" lvl="1" indent="-228600" algn="l" defTabSz="914400" rtl="0" eaLnBrk="1" fontAlgn="auto" latinLnBrk="0" hangingPunct="1">
              <a:lnSpc>
                <a:spcPct val="120000"/>
              </a:lnSpc>
              <a:spcBef>
                <a:spcPts val="500"/>
              </a:spcBef>
              <a:spcAft>
                <a:spcPts val="0"/>
              </a:spcAft>
              <a:buClr>
                <a:sysClr val="windowText" lastClr="000000"/>
              </a:buClr>
              <a:buSzTx/>
              <a:buFont typeface="Arial" panose="020B0604020202020204" pitchFamily="34" charset="0"/>
              <a:buChar char="•"/>
              <a:tabLst/>
              <a:defRPr/>
            </a:pPr>
            <a:r>
              <a:rPr kumimoji="0" lang="en-US" sz="3000" b="0" i="0" u="none" strike="noStrike" kern="1200" cap="all" spc="0" normalizeH="0" baseline="0" noProof="0" dirty="0">
                <a:ln>
                  <a:noFill/>
                </a:ln>
                <a:solidFill>
                  <a:schemeClr val="tx2"/>
                </a:solidFill>
                <a:effectLst/>
                <a:uLnTx/>
                <a:uFillTx/>
                <a:latin typeface="Tw Cen MT" panose="020B0602020104020603"/>
                <a:ea typeface="+mn-ea"/>
                <a:cs typeface="+mn-cs"/>
              </a:rPr>
              <a:t>Class V (</a:t>
            </a:r>
            <a:r>
              <a:rPr kumimoji="0" lang="en-US" sz="3000" b="0" i="0" u="none" strike="noStrike" kern="1200" cap="all" spc="0" normalizeH="0" baseline="0" noProof="0" dirty="0" err="1">
                <a:ln>
                  <a:noFill/>
                </a:ln>
                <a:solidFill>
                  <a:schemeClr val="tx2"/>
                </a:solidFill>
                <a:effectLst/>
                <a:uLnTx/>
                <a:uFillTx/>
                <a:latin typeface="Tw Cen MT" panose="020B0602020104020603"/>
                <a:ea typeface="+mn-ea"/>
                <a:cs typeface="+mn-cs"/>
              </a:rPr>
              <a:t>epa</a:t>
            </a:r>
            <a:r>
              <a:rPr kumimoji="0" lang="en-US" sz="3000" b="0" i="0" u="none" strike="noStrike" kern="1200" cap="all" spc="0" normalizeH="0" baseline="0" noProof="0" dirty="0">
                <a:ln>
                  <a:noFill/>
                </a:ln>
                <a:solidFill>
                  <a:schemeClr val="tx2"/>
                </a:solidFill>
                <a:effectLst/>
                <a:uLnTx/>
                <a:uFillTx/>
                <a:latin typeface="Tw Cen MT" panose="020B0602020104020603"/>
                <a:ea typeface="+mn-ea"/>
                <a:cs typeface="+mn-cs"/>
              </a:rPr>
              <a:t> terminology)</a:t>
            </a:r>
          </a:p>
        </p:txBody>
      </p:sp>
    </p:spTree>
    <p:extLst>
      <p:ext uri="{BB962C8B-B14F-4D97-AF65-F5344CB8AC3E}">
        <p14:creationId xmlns:p14="http://schemas.microsoft.com/office/powerpoint/2010/main" val="3945093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A3371-BF22-3AD9-B976-F64CCD29685C}"/>
              </a:ext>
            </a:extLst>
          </p:cNvPr>
          <p:cNvSpPr txBox="1">
            <a:spLocks/>
          </p:cNvSpPr>
          <p:nvPr/>
        </p:nvSpPr>
        <p:spPr>
          <a:xfrm>
            <a:off x="913774" y="350806"/>
            <a:ext cx="10364451" cy="159617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500" b="0" i="0" u="none" strike="noStrike" kern="1200" cap="all" spc="0" normalizeH="0" baseline="0" noProof="0" dirty="0">
                <a:ln>
                  <a:noFill/>
                </a:ln>
                <a:solidFill>
                  <a:schemeClr val="tx2"/>
                </a:solidFill>
                <a:effectLst/>
                <a:uLnTx/>
                <a:uFillTx/>
                <a:latin typeface="Tw Cen MT" panose="020B0602020104020603"/>
                <a:ea typeface="+mj-ea"/>
                <a:cs typeface="+mj-cs"/>
              </a:rPr>
              <a:t>Going through the system</a:t>
            </a:r>
          </a:p>
        </p:txBody>
      </p:sp>
      <p:sp>
        <p:nvSpPr>
          <p:cNvPr id="3" name="Content Placeholder 2">
            <a:extLst>
              <a:ext uri="{FF2B5EF4-FFF2-40B4-BE49-F238E27FC236}">
                <a16:creationId xmlns:a16="http://schemas.microsoft.com/office/drawing/2014/main" id="{22ED3D32-BB6F-50C1-FD15-32FD93B18424}"/>
              </a:ext>
            </a:extLst>
          </p:cNvPr>
          <p:cNvSpPr txBox="1">
            <a:spLocks/>
          </p:cNvSpPr>
          <p:nvPr/>
        </p:nvSpPr>
        <p:spPr>
          <a:xfrm>
            <a:off x="886066" y="1775969"/>
            <a:ext cx="3787534" cy="4292500"/>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Char char="•"/>
              <a:tabLst/>
              <a:defRPr/>
            </a:pPr>
            <a:r>
              <a:rPr kumimoji="0" lang="en-US" sz="2000" b="0" i="0" u="none" strike="noStrike" kern="1200" cap="all" spc="0" normalizeH="0" baseline="0" noProof="0" dirty="0">
                <a:ln>
                  <a:noFill/>
                </a:ln>
                <a:solidFill>
                  <a:schemeClr val="tx2"/>
                </a:solidFill>
                <a:effectLst/>
                <a:uLnTx/>
                <a:uFillTx/>
                <a:latin typeface="Tw Cen MT" panose="020B0602020104020603"/>
                <a:ea typeface="+mn-ea"/>
                <a:cs typeface="+mn-cs"/>
              </a:rPr>
              <a:t>Source</a:t>
            </a:r>
          </a:p>
          <a:p>
            <a:pPr marL="228600" marR="0" lvl="0" indent="-228600" algn="l"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Char char="•"/>
              <a:tabLst/>
              <a:defRPr/>
            </a:pPr>
            <a:r>
              <a:rPr kumimoji="0" lang="en-US" sz="2000" b="0" i="0" u="none" strike="noStrike" kern="1200" cap="all" spc="0" normalizeH="0" baseline="0" noProof="0" dirty="0">
                <a:ln>
                  <a:noFill/>
                </a:ln>
                <a:solidFill>
                  <a:schemeClr val="tx2"/>
                </a:solidFill>
                <a:effectLst/>
                <a:uLnTx/>
                <a:uFillTx/>
                <a:latin typeface="Tw Cen MT" panose="020B0602020104020603"/>
                <a:ea typeface="+mn-ea"/>
                <a:cs typeface="+mn-cs"/>
              </a:rPr>
              <a:t>Initial treatment</a:t>
            </a:r>
          </a:p>
          <a:p>
            <a:pPr marL="685800" marR="0" lvl="1" indent="-228600" algn="l" defTabSz="914400" rtl="0" eaLnBrk="1" fontAlgn="auto" latinLnBrk="0" hangingPunct="1">
              <a:lnSpc>
                <a:spcPct val="120000"/>
              </a:lnSpc>
              <a:spcBef>
                <a:spcPts val="500"/>
              </a:spcBef>
              <a:spcAft>
                <a:spcPts val="0"/>
              </a:spcAft>
              <a:buClr>
                <a:sysClr val="windowText" lastClr="000000"/>
              </a:buClr>
              <a:buSzTx/>
              <a:buFont typeface="Arial" panose="020B0604020202020204" pitchFamily="34" charset="0"/>
              <a:buChar char="•"/>
              <a:tabLst/>
              <a:defRPr/>
            </a:pPr>
            <a:r>
              <a:rPr kumimoji="0" lang="en-US" sz="1800" b="0" i="0" u="none" strike="noStrike" kern="1200" cap="all" spc="0" normalizeH="0" baseline="0" noProof="0" dirty="0">
                <a:ln>
                  <a:noFill/>
                </a:ln>
                <a:solidFill>
                  <a:schemeClr val="tx2"/>
                </a:solidFill>
                <a:effectLst/>
                <a:uLnTx/>
                <a:uFillTx/>
                <a:latin typeface="Tw Cen MT" panose="020B0602020104020603"/>
                <a:ea typeface="+mn-ea"/>
                <a:cs typeface="+mn-cs"/>
              </a:rPr>
              <a:t>Septic tank</a:t>
            </a:r>
          </a:p>
          <a:p>
            <a:pPr marL="685800" marR="0" lvl="1" indent="-228600" algn="l" defTabSz="914400" rtl="0" eaLnBrk="1" fontAlgn="auto" latinLnBrk="0" hangingPunct="1">
              <a:lnSpc>
                <a:spcPct val="120000"/>
              </a:lnSpc>
              <a:spcBef>
                <a:spcPts val="500"/>
              </a:spcBef>
              <a:spcAft>
                <a:spcPts val="0"/>
              </a:spcAft>
              <a:buClr>
                <a:sysClr val="windowText" lastClr="000000"/>
              </a:buClr>
              <a:buSzTx/>
              <a:buFont typeface="Arial" panose="020B0604020202020204" pitchFamily="34" charset="0"/>
              <a:buChar char="•"/>
              <a:tabLst/>
              <a:defRPr/>
            </a:pPr>
            <a:r>
              <a:rPr kumimoji="0" lang="en-US" sz="1800" b="0" i="0" u="none" strike="noStrike" kern="1200" cap="all" spc="0" normalizeH="0" baseline="0" noProof="0" dirty="0">
                <a:ln>
                  <a:noFill/>
                </a:ln>
                <a:solidFill>
                  <a:schemeClr val="tx2"/>
                </a:solidFill>
                <a:effectLst/>
                <a:uLnTx/>
                <a:uFillTx/>
                <a:latin typeface="Tw Cen MT" panose="020B0602020104020603"/>
                <a:ea typeface="+mn-ea"/>
                <a:cs typeface="+mn-cs"/>
              </a:rPr>
              <a:t>ATU</a:t>
            </a:r>
          </a:p>
          <a:p>
            <a:pPr marL="685800" marR="0" lvl="1" indent="-228600" algn="l" defTabSz="914400" rtl="0" eaLnBrk="1" fontAlgn="auto" latinLnBrk="0" hangingPunct="1">
              <a:lnSpc>
                <a:spcPct val="120000"/>
              </a:lnSpc>
              <a:spcBef>
                <a:spcPts val="500"/>
              </a:spcBef>
              <a:spcAft>
                <a:spcPts val="0"/>
              </a:spcAft>
              <a:buClr>
                <a:sysClr val="windowText" lastClr="000000"/>
              </a:buClr>
              <a:buSzTx/>
              <a:buFont typeface="Arial" panose="020B0604020202020204" pitchFamily="34" charset="0"/>
              <a:buChar char="•"/>
              <a:tabLst/>
              <a:defRPr/>
            </a:pPr>
            <a:r>
              <a:rPr kumimoji="0" lang="en-US" sz="1800" b="0" i="0" u="none" strike="noStrike" kern="1200" cap="all" spc="0" normalizeH="0" baseline="0" noProof="0" dirty="0">
                <a:ln>
                  <a:noFill/>
                </a:ln>
                <a:solidFill>
                  <a:schemeClr val="tx2"/>
                </a:solidFill>
                <a:effectLst/>
                <a:uLnTx/>
                <a:uFillTx/>
                <a:latin typeface="Tw Cen MT" panose="020B0602020104020603"/>
                <a:ea typeface="+mn-ea"/>
                <a:cs typeface="+mn-cs"/>
              </a:rPr>
              <a:t>Advanced Treatment</a:t>
            </a:r>
          </a:p>
          <a:p>
            <a:pPr marL="228600" marR="0" lvl="0" indent="-228600" algn="l"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Char char="•"/>
              <a:tabLst/>
              <a:defRPr/>
            </a:pPr>
            <a:r>
              <a:rPr kumimoji="0" lang="en-US" sz="2000" b="0" i="0" u="none" strike="noStrike" kern="1200" cap="all" spc="0" normalizeH="0" baseline="0" noProof="0" dirty="0">
                <a:ln>
                  <a:noFill/>
                </a:ln>
                <a:solidFill>
                  <a:schemeClr val="tx2"/>
                </a:solidFill>
                <a:effectLst/>
                <a:uLnTx/>
                <a:uFillTx/>
                <a:latin typeface="Tw Cen MT" panose="020B0602020104020603"/>
                <a:ea typeface="+mn-ea"/>
                <a:cs typeface="+mn-cs"/>
              </a:rPr>
              <a:t>Distribution system</a:t>
            </a:r>
          </a:p>
          <a:p>
            <a:pPr marL="685800" marR="0" lvl="1" indent="-228600" algn="l" defTabSz="914400" rtl="0" eaLnBrk="1" fontAlgn="auto" latinLnBrk="0" hangingPunct="1">
              <a:lnSpc>
                <a:spcPct val="120000"/>
              </a:lnSpc>
              <a:spcBef>
                <a:spcPts val="500"/>
              </a:spcBef>
              <a:spcAft>
                <a:spcPts val="0"/>
              </a:spcAft>
              <a:buClr>
                <a:sysClr val="windowText" lastClr="000000"/>
              </a:buClr>
              <a:buSzTx/>
              <a:buFont typeface="Arial" panose="020B0604020202020204" pitchFamily="34" charset="0"/>
              <a:buChar char="•"/>
              <a:tabLst/>
              <a:defRPr/>
            </a:pPr>
            <a:r>
              <a:rPr kumimoji="0" lang="en-US" sz="1800" b="0" i="0" u="none" strike="noStrike" kern="1200" cap="all" spc="0" normalizeH="0" baseline="0" noProof="0" dirty="0">
                <a:ln>
                  <a:noFill/>
                </a:ln>
                <a:solidFill>
                  <a:schemeClr val="tx2"/>
                </a:solidFill>
                <a:effectLst/>
                <a:uLnTx/>
                <a:uFillTx/>
                <a:latin typeface="Tw Cen MT" panose="020B0602020104020603"/>
                <a:ea typeface="+mn-ea"/>
                <a:cs typeface="+mn-cs"/>
              </a:rPr>
              <a:t>Distribution method</a:t>
            </a:r>
          </a:p>
          <a:p>
            <a:pPr marL="685800" marR="0" lvl="1" indent="-228600" algn="l" defTabSz="914400" rtl="0" eaLnBrk="1" fontAlgn="auto" latinLnBrk="0" hangingPunct="1">
              <a:lnSpc>
                <a:spcPct val="120000"/>
              </a:lnSpc>
              <a:spcBef>
                <a:spcPts val="500"/>
              </a:spcBef>
              <a:spcAft>
                <a:spcPts val="0"/>
              </a:spcAft>
              <a:buClr>
                <a:sysClr val="windowText" lastClr="000000"/>
              </a:buClr>
              <a:buSzTx/>
              <a:buFont typeface="Arial" panose="020B0604020202020204" pitchFamily="34" charset="0"/>
              <a:buChar char="•"/>
              <a:tabLst/>
              <a:defRPr/>
            </a:pPr>
            <a:r>
              <a:rPr kumimoji="0" lang="en-US" sz="1800" b="0" i="0" u="none" strike="noStrike" kern="1200" cap="all" spc="0" normalizeH="0" baseline="0" noProof="0" dirty="0">
                <a:ln>
                  <a:noFill/>
                </a:ln>
                <a:solidFill>
                  <a:schemeClr val="tx2"/>
                </a:solidFill>
                <a:effectLst/>
                <a:uLnTx/>
                <a:uFillTx/>
                <a:latin typeface="Tw Cen MT" panose="020B0602020104020603"/>
                <a:ea typeface="+mn-ea"/>
                <a:cs typeface="+mn-cs"/>
              </a:rPr>
              <a:t>laterals</a:t>
            </a:r>
          </a:p>
          <a:p>
            <a:pPr marL="228600" marR="0" lvl="0" indent="-228600" algn="l"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Char char="•"/>
              <a:tabLst/>
              <a:defRPr/>
            </a:pPr>
            <a:r>
              <a:rPr kumimoji="0" lang="en-US" sz="2000" b="0" i="0" u="none" strike="noStrike" kern="1200" cap="all" spc="0" normalizeH="0" baseline="0" noProof="0" dirty="0">
                <a:ln>
                  <a:noFill/>
                </a:ln>
                <a:solidFill>
                  <a:schemeClr val="tx2"/>
                </a:solidFill>
                <a:effectLst/>
                <a:uLnTx/>
                <a:uFillTx/>
                <a:latin typeface="Tw Cen MT" panose="020B0602020104020603"/>
                <a:ea typeface="+mn-ea"/>
                <a:cs typeface="+mn-cs"/>
              </a:rPr>
              <a:t>Final treatment &amp; dispersal</a:t>
            </a:r>
          </a:p>
          <a:p>
            <a:pPr marL="685800" marR="0" lvl="1" indent="-228600" algn="l" defTabSz="914400" rtl="0" eaLnBrk="1" fontAlgn="auto" latinLnBrk="0" hangingPunct="1">
              <a:lnSpc>
                <a:spcPct val="120000"/>
              </a:lnSpc>
              <a:spcBef>
                <a:spcPts val="500"/>
              </a:spcBef>
              <a:spcAft>
                <a:spcPts val="0"/>
              </a:spcAft>
              <a:buClr>
                <a:sysClr val="windowText" lastClr="000000"/>
              </a:buClr>
              <a:buSzTx/>
              <a:buFont typeface="Arial" panose="020B0604020202020204" pitchFamily="34" charset="0"/>
              <a:buChar char="•"/>
              <a:tabLst/>
              <a:defRPr/>
            </a:pPr>
            <a:r>
              <a:rPr kumimoji="0" lang="en-US" sz="1800" b="0" i="0" u="none" strike="noStrike" kern="1200" cap="all" spc="0" normalizeH="0" baseline="0" noProof="0" dirty="0">
                <a:ln>
                  <a:noFill/>
                </a:ln>
                <a:solidFill>
                  <a:schemeClr val="tx2"/>
                </a:solidFill>
                <a:effectLst/>
                <a:uLnTx/>
                <a:uFillTx/>
                <a:latin typeface="Tw Cen MT" panose="020B0602020104020603"/>
                <a:ea typeface="+mn-ea"/>
                <a:cs typeface="+mn-cs"/>
              </a:rPr>
              <a:t>soils</a:t>
            </a:r>
          </a:p>
        </p:txBody>
      </p:sp>
      <p:pic>
        <p:nvPicPr>
          <p:cNvPr id="4" name="Picture 3">
            <a:extLst>
              <a:ext uri="{FF2B5EF4-FFF2-40B4-BE49-F238E27FC236}">
                <a16:creationId xmlns:a16="http://schemas.microsoft.com/office/drawing/2014/main" id="{C5619CCD-D8BD-6899-4A01-8483E8FBACA5}"/>
              </a:ext>
            </a:extLst>
          </p:cNvPr>
          <p:cNvPicPr>
            <a:picLocks noChangeAspect="1"/>
          </p:cNvPicPr>
          <p:nvPr/>
        </p:nvPicPr>
        <p:blipFill>
          <a:blip r:embed="rId3"/>
          <a:stretch>
            <a:fillRect/>
          </a:stretch>
        </p:blipFill>
        <p:spPr>
          <a:xfrm>
            <a:off x="4767698" y="1669404"/>
            <a:ext cx="6810224" cy="4468483"/>
          </a:xfrm>
          <a:prstGeom prst="rect">
            <a:avLst/>
          </a:prstGeom>
          <a:ln>
            <a:noFill/>
          </a:ln>
          <a:effectLst>
            <a:softEdge rad="112500"/>
          </a:effectLst>
        </p:spPr>
      </p:pic>
    </p:spTree>
    <p:extLst>
      <p:ext uri="{BB962C8B-B14F-4D97-AF65-F5344CB8AC3E}">
        <p14:creationId xmlns:p14="http://schemas.microsoft.com/office/powerpoint/2010/main" val="180599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5"/>
          <p:cNvSpPr txBox="1">
            <a:spLocks noChangeArrowheads="1"/>
          </p:cNvSpPr>
          <p:nvPr/>
        </p:nvSpPr>
        <p:spPr bwMode="auto">
          <a:xfrm>
            <a:off x="2041525" y="228600"/>
            <a:ext cx="80930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dirty="0">
                <a:latin typeface="Arial Rounded MT Bold" pitchFamily="34" charset="0"/>
              </a:rPr>
              <a:t>AGENDA</a:t>
            </a:r>
          </a:p>
        </p:txBody>
      </p:sp>
      <p:sp>
        <p:nvSpPr>
          <p:cNvPr id="3075" name="Text Box 7"/>
          <p:cNvSpPr txBox="1">
            <a:spLocks noChangeArrowheads="1"/>
          </p:cNvSpPr>
          <p:nvPr/>
        </p:nvSpPr>
        <p:spPr bwMode="auto">
          <a:xfrm>
            <a:off x="1601275" y="889843"/>
            <a:ext cx="8989449"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40" tIns="45720" rIns="91440" bIns="45720" anchor="t">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800" i="1" dirty="0">
                <a:solidFill>
                  <a:schemeClr val="tx2"/>
                </a:solidFill>
                <a:latin typeface="Arial Rounded MT Bold" pitchFamily="34" charset="0"/>
              </a:rPr>
              <a:t>DAY 1</a:t>
            </a:r>
          </a:p>
          <a:p>
            <a:pPr eaLnBrk="1" hangingPunct="1">
              <a:spcBef>
                <a:spcPct val="0"/>
              </a:spcBef>
              <a:buFontTx/>
              <a:buNone/>
            </a:pPr>
            <a:r>
              <a:rPr lang="en-US" altLang="en-US" sz="1800" i="1" dirty="0">
                <a:solidFill>
                  <a:schemeClr val="tx2"/>
                </a:solidFill>
                <a:latin typeface="Arial Rounded MT Bold" pitchFamily="34" charset="0"/>
              </a:rPr>
              <a:t>  8:00 AM – 8:30 AM  		Introduction – Septic 101</a:t>
            </a:r>
          </a:p>
          <a:p>
            <a:pPr eaLnBrk="1" hangingPunct="1">
              <a:spcBef>
                <a:spcPct val="0"/>
              </a:spcBef>
              <a:buFontTx/>
              <a:buNone/>
            </a:pPr>
            <a:r>
              <a:rPr lang="en-US" altLang="en-US" sz="1800" i="1" dirty="0">
                <a:solidFill>
                  <a:schemeClr val="tx2"/>
                </a:solidFill>
                <a:latin typeface="Arial Rounded MT Bold" pitchFamily="34" charset="0"/>
              </a:rPr>
              <a:t>  8:30 AM – 10:00 AM  	Source and Flows</a:t>
            </a:r>
          </a:p>
          <a:p>
            <a:pPr eaLnBrk="1" hangingPunct="1">
              <a:spcBef>
                <a:spcPct val="0"/>
              </a:spcBef>
              <a:buNone/>
            </a:pPr>
            <a:r>
              <a:rPr lang="en-US" altLang="en-US" sz="1800" i="1" dirty="0">
                <a:solidFill>
                  <a:schemeClr val="tx2"/>
                </a:solidFill>
                <a:latin typeface="Arial Rounded MT Bold"/>
              </a:rPr>
              <a:t>  10:00 AM – 10:15 AM 	BREAK</a:t>
            </a:r>
          </a:p>
          <a:p>
            <a:pPr eaLnBrk="1" hangingPunct="1">
              <a:spcBef>
                <a:spcPct val="0"/>
              </a:spcBef>
              <a:buNone/>
            </a:pPr>
            <a:r>
              <a:rPr lang="en-US" altLang="en-US" sz="1800" i="1" dirty="0">
                <a:solidFill>
                  <a:schemeClr val="tx2"/>
                </a:solidFill>
                <a:latin typeface="Arial Rounded MT Bold"/>
              </a:rPr>
              <a:t>  10:15 AM – 12:00 		Initial, Advance and Final Treatment</a:t>
            </a:r>
          </a:p>
          <a:p>
            <a:pPr eaLnBrk="1" hangingPunct="1">
              <a:spcBef>
                <a:spcPct val="0"/>
              </a:spcBef>
              <a:buNone/>
            </a:pPr>
            <a:r>
              <a:rPr lang="en-US" altLang="en-US" sz="1800" i="1" dirty="0">
                <a:solidFill>
                  <a:schemeClr val="tx2"/>
                </a:solidFill>
                <a:latin typeface="Arial Rounded MT Bold"/>
              </a:rPr>
              <a:t>  12:00 – 1:00       		LUNCH</a:t>
            </a:r>
          </a:p>
          <a:p>
            <a:pPr eaLnBrk="1" hangingPunct="1">
              <a:spcBef>
                <a:spcPct val="0"/>
              </a:spcBef>
              <a:buFontTx/>
              <a:buNone/>
            </a:pPr>
            <a:r>
              <a:rPr lang="en-US" altLang="en-US" sz="1800" i="1" dirty="0">
                <a:solidFill>
                  <a:schemeClr val="tx2"/>
                </a:solidFill>
                <a:latin typeface="Arial Rounded MT Bold" pitchFamily="34" charset="0"/>
              </a:rPr>
              <a:t>  1:00 PM – 2:00 PM 		Introduction to the NAWT OWTS Inspection Standards</a:t>
            </a:r>
          </a:p>
          <a:p>
            <a:pPr eaLnBrk="1" hangingPunct="1">
              <a:spcBef>
                <a:spcPct val="0"/>
              </a:spcBef>
              <a:buFontTx/>
              <a:buNone/>
            </a:pPr>
            <a:r>
              <a:rPr lang="en-US" altLang="en-US" sz="1800" i="1" dirty="0">
                <a:solidFill>
                  <a:schemeClr val="tx2"/>
                </a:solidFill>
                <a:latin typeface="Arial Rounded MT Bold" pitchFamily="34" charset="0"/>
              </a:rPr>
              <a:t>  2:00 PM – 5:00 PM 		Preliminary Information &amp; Field Procedures </a:t>
            </a:r>
          </a:p>
          <a:p>
            <a:pPr eaLnBrk="1" hangingPunct="1">
              <a:spcBef>
                <a:spcPct val="0"/>
              </a:spcBef>
              <a:buFontTx/>
              <a:buNone/>
            </a:pPr>
            <a:endParaRPr lang="en-US" altLang="en-US" sz="1800" i="1" dirty="0">
              <a:solidFill>
                <a:schemeClr val="tx2"/>
              </a:solidFill>
              <a:latin typeface="Arial Rounded MT Bold" pitchFamily="34" charset="0"/>
            </a:endParaRPr>
          </a:p>
          <a:p>
            <a:pPr eaLnBrk="1" hangingPunct="1">
              <a:spcBef>
                <a:spcPct val="0"/>
              </a:spcBef>
              <a:buFontTx/>
              <a:buNone/>
            </a:pPr>
            <a:r>
              <a:rPr lang="en-US" altLang="en-US" sz="1800" i="1" dirty="0">
                <a:solidFill>
                  <a:schemeClr val="tx2"/>
                </a:solidFill>
                <a:latin typeface="Arial Rounded MT Bold" pitchFamily="34" charset="0"/>
              </a:rPr>
              <a:t>DAY 2</a:t>
            </a:r>
          </a:p>
          <a:p>
            <a:pPr eaLnBrk="1" hangingPunct="1">
              <a:spcBef>
                <a:spcPct val="0"/>
              </a:spcBef>
              <a:buFontTx/>
              <a:buNone/>
            </a:pPr>
            <a:r>
              <a:rPr lang="en-US" altLang="en-US" sz="1800" i="1" dirty="0">
                <a:solidFill>
                  <a:schemeClr val="tx2"/>
                </a:solidFill>
                <a:latin typeface="Arial Rounded MT Bold" pitchFamily="34" charset="0"/>
              </a:rPr>
              <a:t> 8:00 AM – 10:00 AM		Preliminary Information &amp; Field Procedures (</a:t>
            </a:r>
            <a:r>
              <a:rPr lang="en-US" altLang="en-US" sz="1800" i="1" dirty="0" err="1">
                <a:solidFill>
                  <a:schemeClr val="tx2"/>
                </a:solidFill>
                <a:latin typeface="Arial Rounded MT Bold" pitchFamily="34" charset="0"/>
              </a:rPr>
              <a:t>cont</a:t>
            </a:r>
            <a:r>
              <a:rPr lang="en-US" altLang="en-US" sz="1800" i="1" dirty="0">
                <a:solidFill>
                  <a:schemeClr val="tx2"/>
                </a:solidFill>
                <a:latin typeface="Arial Rounded MT Bold" pitchFamily="34" charset="0"/>
              </a:rPr>
              <a:t>)</a:t>
            </a:r>
          </a:p>
          <a:p>
            <a:pPr eaLnBrk="1" hangingPunct="1">
              <a:spcBef>
                <a:spcPct val="0"/>
              </a:spcBef>
              <a:buFontTx/>
              <a:buNone/>
            </a:pPr>
            <a:r>
              <a:rPr lang="en-US" altLang="en-US" sz="1800" i="1" dirty="0">
                <a:solidFill>
                  <a:schemeClr val="tx2"/>
                </a:solidFill>
                <a:latin typeface="Arial Rounded MT Bold" pitchFamily="34" charset="0"/>
              </a:rPr>
              <a:t>10:00 AM – 10:15 AM	Break</a:t>
            </a:r>
          </a:p>
          <a:p>
            <a:pPr eaLnBrk="1" hangingPunct="1">
              <a:spcBef>
                <a:spcPct val="0"/>
              </a:spcBef>
              <a:buFontTx/>
              <a:buNone/>
            </a:pPr>
            <a:r>
              <a:rPr lang="en-US" altLang="en-US" sz="1800" i="1" dirty="0">
                <a:solidFill>
                  <a:schemeClr val="tx2"/>
                </a:solidFill>
                <a:latin typeface="Arial Rounded MT Bold" pitchFamily="34" charset="0"/>
              </a:rPr>
              <a:t>10:15 AM – 11:00 AM	Dry Aggregate Rules</a:t>
            </a:r>
          </a:p>
          <a:p>
            <a:pPr eaLnBrk="1" hangingPunct="1">
              <a:spcBef>
                <a:spcPct val="0"/>
              </a:spcBef>
              <a:buFontTx/>
              <a:buNone/>
            </a:pPr>
            <a:r>
              <a:rPr lang="en-US" altLang="en-US" sz="1800" i="1" dirty="0">
                <a:solidFill>
                  <a:schemeClr val="tx2"/>
                </a:solidFill>
                <a:latin typeface="Arial Rounded MT Bold" pitchFamily="34" charset="0"/>
              </a:rPr>
              <a:t>11</a:t>
            </a:r>
            <a:r>
              <a:rPr lang="en-US" altLang="en-US" sz="1800" i="1" dirty="0">
                <a:solidFill>
                  <a:schemeClr val="tx2"/>
                </a:solidFill>
                <a:latin typeface="Arial Rounded MT Bold" pitchFamily="34" charset="0"/>
                <a:sym typeface="Wingdings" panose="05000000000000000000" pitchFamily="2" charset="2"/>
              </a:rPr>
              <a:t>:00 AM – 12:00		Hydraulic Load Test</a:t>
            </a:r>
            <a:endParaRPr lang="en-US" altLang="en-US" sz="1800" i="1" dirty="0">
              <a:solidFill>
                <a:schemeClr val="tx2"/>
              </a:solidFill>
              <a:latin typeface="Arial Rounded MT Bold" pitchFamily="34" charset="0"/>
            </a:endParaRPr>
          </a:p>
          <a:p>
            <a:pPr eaLnBrk="1" hangingPunct="1">
              <a:spcBef>
                <a:spcPct val="0"/>
              </a:spcBef>
              <a:buFontTx/>
              <a:buNone/>
            </a:pPr>
            <a:r>
              <a:rPr lang="en-US" altLang="en-US" sz="1800" i="1" dirty="0">
                <a:solidFill>
                  <a:schemeClr val="tx2"/>
                </a:solidFill>
                <a:latin typeface="Arial Rounded MT Bold" pitchFamily="34" charset="0"/>
              </a:rPr>
              <a:t>12:00 – 12:30 PM 		LUNCH</a:t>
            </a:r>
          </a:p>
          <a:p>
            <a:pPr eaLnBrk="1" hangingPunct="1">
              <a:spcBef>
                <a:spcPct val="0"/>
              </a:spcBef>
              <a:buFontTx/>
              <a:buNone/>
            </a:pPr>
            <a:r>
              <a:rPr lang="en-US" altLang="en-US" sz="1800" i="1" dirty="0">
                <a:solidFill>
                  <a:schemeClr val="tx2"/>
                </a:solidFill>
                <a:latin typeface="Arial Rounded MT Bold" pitchFamily="34" charset="0"/>
              </a:rPr>
              <a:t>12:30 PM – 1:30 PM		Reaching Conclusions</a:t>
            </a:r>
          </a:p>
          <a:p>
            <a:pPr eaLnBrk="1" hangingPunct="1">
              <a:spcBef>
                <a:spcPct val="0"/>
              </a:spcBef>
              <a:buFontTx/>
              <a:buNone/>
            </a:pPr>
            <a:r>
              <a:rPr lang="en-US" altLang="en-US" sz="1800" i="1" dirty="0">
                <a:solidFill>
                  <a:schemeClr val="tx2"/>
                </a:solidFill>
                <a:latin typeface="Arial Rounded MT Bold" pitchFamily="34" charset="0"/>
              </a:rPr>
              <a:t>1:30 PM – 2:00 PM 		Client Reporting and Ethics</a:t>
            </a:r>
          </a:p>
          <a:p>
            <a:pPr eaLnBrk="1" hangingPunct="1">
              <a:spcBef>
                <a:spcPct val="0"/>
              </a:spcBef>
              <a:buFontTx/>
              <a:buNone/>
            </a:pPr>
            <a:r>
              <a:rPr lang="en-US" altLang="en-US" sz="1800" i="1" dirty="0">
                <a:solidFill>
                  <a:schemeClr val="tx2"/>
                </a:solidFill>
                <a:latin typeface="Arial Rounded MT Bold" pitchFamily="34" charset="0"/>
              </a:rPr>
              <a:t>2:00 PM – 5:00 PM 		Certification Exam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85B7E-1FD9-2492-E6C5-AD218C09EAD6}"/>
              </a:ext>
            </a:extLst>
          </p:cNvPr>
          <p:cNvSpPr txBox="1">
            <a:spLocks/>
          </p:cNvSpPr>
          <p:nvPr/>
        </p:nvSpPr>
        <p:spPr>
          <a:xfrm>
            <a:off x="913775" y="618517"/>
            <a:ext cx="10364451" cy="159617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500" b="0" i="0" u="none" strike="noStrike" kern="1200" cap="all" spc="0" normalizeH="0" baseline="0" noProof="0" dirty="0">
                <a:ln>
                  <a:noFill/>
                </a:ln>
                <a:solidFill>
                  <a:schemeClr val="tx2"/>
                </a:solidFill>
                <a:effectLst/>
                <a:uLnTx/>
                <a:uFillTx/>
                <a:latin typeface="Tw Cen MT" panose="020B0602020104020603"/>
                <a:ea typeface="+mj-ea"/>
                <a:cs typeface="+mj-cs"/>
              </a:rPr>
              <a:t>“good systems”</a:t>
            </a:r>
          </a:p>
        </p:txBody>
      </p:sp>
      <p:sp>
        <p:nvSpPr>
          <p:cNvPr id="3" name="Content Placeholder 2">
            <a:extLst>
              <a:ext uri="{FF2B5EF4-FFF2-40B4-BE49-F238E27FC236}">
                <a16:creationId xmlns:a16="http://schemas.microsoft.com/office/drawing/2014/main" id="{B943C3C6-6302-72BE-50D6-346A9EA601D1}"/>
              </a:ext>
            </a:extLst>
          </p:cNvPr>
          <p:cNvSpPr txBox="1">
            <a:spLocks/>
          </p:cNvSpPr>
          <p:nvPr/>
        </p:nvSpPr>
        <p:spPr>
          <a:xfrm>
            <a:off x="913774" y="2100256"/>
            <a:ext cx="4124052" cy="3424107"/>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Char char="•"/>
              <a:tabLst/>
              <a:defRPr/>
            </a:pPr>
            <a:r>
              <a:rPr kumimoji="0" lang="en-US" sz="2500" b="0" i="0" u="none" strike="noStrike" kern="1200" cap="all" spc="0" normalizeH="0" baseline="0" noProof="0" dirty="0">
                <a:ln>
                  <a:noFill/>
                </a:ln>
                <a:solidFill>
                  <a:schemeClr val="tx2"/>
                </a:solidFill>
                <a:effectLst/>
                <a:uLnTx/>
                <a:uFillTx/>
                <a:latin typeface="Tw Cen MT" panose="020B0602020104020603"/>
                <a:ea typeface="+mn-ea"/>
                <a:cs typeface="+mn-cs"/>
              </a:rPr>
              <a:t>Standard</a:t>
            </a:r>
          </a:p>
          <a:p>
            <a:pPr marL="685800" marR="0" lvl="1" indent="-228600" algn="l" defTabSz="914400" rtl="0" eaLnBrk="1" fontAlgn="auto" latinLnBrk="0" hangingPunct="1">
              <a:lnSpc>
                <a:spcPct val="120000"/>
              </a:lnSpc>
              <a:spcBef>
                <a:spcPts val="500"/>
              </a:spcBef>
              <a:spcAft>
                <a:spcPts val="0"/>
              </a:spcAft>
              <a:buClr>
                <a:sysClr val="windowText" lastClr="000000"/>
              </a:buClr>
              <a:buSzTx/>
              <a:buFont typeface="Arial" panose="020B0604020202020204" pitchFamily="34" charset="0"/>
              <a:buChar char="•"/>
              <a:tabLst/>
              <a:defRPr/>
            </a:pPr>
            <a:r>
              <a:rPr kumimoji="0" lang="en-US" sz="2000" b="0" i="0" u="none" strike="noStrike" kern="1200" cap="all" spc="0" normalizeH="0" baseline="0" noProof="0" dirty="0">
                <a:ln>
                  <a:noFill/>
                </a:ln>
                <a:solidFill>
                  <a:schemeClr val="tx2"/>
                </a:solidFill>
                <a:effectLst/>
                <a:uLnTx/>
                <a:uFillTx/>
                <a:latin typeface="Tw Cen MT" panose="020B0602020104020603"/>
                <a:ea typeface="+mn-ea"/>
                <a:cs typeface="+mn-cs"/>
              </a:rPr>
              <a:t>State rules</a:t>
            </a:r>
          </a:p>
          <a:p>
            <a:pPr marL="685800" marR="0" lvl="1" indent="-228600" algn="l" defTabSz="914400" rtl="0" eaLnBrk="1" fontAlgn="auto" latinLnBrk="0" hangingPunct="1">
              <a:lnSpc>
                <a:spcPct val="120000"/>
              </a:lnSpc>
              <a:spcBef>
                <a:spcPts val="500"/>
              </a:spcBef>
              <a:spcAft>
                <a:spcPts val="0"/>
              </a:spcAft>
              <a:buClr>
                <a:sysClr val="windowText" lastClr="000000"/>
              </a:buClr>
              <a:buSzTx/>
              <a:buFont typeface="Arial" panose="020B0604020202020204" pitchFamily="34" charset="0"/>
              <a:buChar char="•"/>
              <a:tabLst/>
              <a:defRPr/>
            </a:pPr>
            <a:r>
              <a:rPr kumimoji="0" lang="en-US" sz="2000" b="0" i="0" u="none" strike="noStrike" kern="1200" cap="all" spc="0" normalizeH="0" baseline="0" noProof="0" dirty="0">
                <a:ln>
                  <a:noFill/>
                </a:ln>
                <a:solidFill>
                  <a:schemeClr val="tx2"/>
                </a:solidFill>
                <a:effectLst/>
                <a:uLnTx/>
                <a:uFillTx/>
                <a:latin typeface="Tw Cen MT" panose="020B0602020104020603"/>
                <a:ea typeface="+mn-ea"/>
                <a:cs typeface="+mn-cs"/>
              </a:rPr>
              <a:t>National goals</a:t>
            </a:r>
          </a:p>
          <a:p>
            <a:pPr marL="228600" marR="0" lvl="0" indent="-228600" algn="l"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Char char="•"/>
              <a:tabLst/>
              <a:defRPr/>
            </a:pPr>
            <a:r>
              <a:rPr kumimoji="0" lang="en-US" sz="2500" b="0" i="0" u="none" strike="noStrike" kern="1200" cap="all" spc="0" normalizeH="0" baseline="0" noProof="0" dirty="0">
                <a:ln>
                  <a:noFill/>
                </a:ln>
                <a:solidFill>
                  <a:schemeClr val="tx2"/>
                </a:solidFill>
                <a:effectLst/>
                <a:uLnTx/>
                <a:uFillTx/>
                <a:latin typeface="Tw Cen MT" panose="020B0602020104020603"/>
                <a:ea typeface="+mn-ea"/>
                <a:cs typeface="+mn-cs"/>
              </a:rPr>
              <a:t>Process</a:t>
            </a:r>
          </a:p>
          <a:p>
            <a:pPr marL="685800" marR="0" lvl="1" indent="-228600" algn="l" defTabSz="914400" rtl="0" eaLnBrk="1" fontAlgn="auto" latinLnBrk="0" hangingPunct="1">
              <a:lnSpc>
                <a:spcPct val="120000"/>
              </a:lnSpc>
              <a:spcBef>
                <a:spcPts val="500"/>
              </a:spcBef>
              <a:spcAft>
                <a:spcPts val="0"/>
              </a:spcAft>
              <a:buClr>
                <a:sysClr val="windowText" lastClr="000000"/>
              </a:buClr>
              <a:buSzTx/>
              <a:buFont typeface="Arial" panose="020B0604020202020204" pitchFamily="34" charset="0"/>
              <a:buChar char="•"/>
              <a:tabLst/>
              <a:defRPr/>
            </a:pPr>
            <a:r>
              <a:rPr kumimoji="0" lang="en-US" sz="2000" b="0" i="0" u="none" strike="noStrike" kern="1200" cap="all" spc="0" normalizeH="0" baseline="0" noProof="0" dirty="0">
                <a:ln>
                  <a:noFill/>
                </a:ln>
                <a:solidFill>
                  <a:schemeClr val="tx2"/>
                </a:solidFill>
                <a:effectLst/>
                <a:uLnTx/>
                <a:uFillTx/>
                <a:latin typeface="Tw Cen MT" panose="020B0602020104020603"/>
                <a:ea typeface="+mn-ea"/>
                <a:cs typeface="+mn-cs"/>
              </a:rPr>
              <a:t>How to process</a:t>
            </a:r>
          </a:p>
          <a:p>
            <a:pPr marL="685800" marR="0" lvl="1" indent="-228600" algn="l" defTabSz="914400" rtl="0" eaLnBrk="1" fontAlgn="auto" latinLnBrk="0" hangingPunct="1">
              <a:lnSpc>
                <a:spcPct val="120000"/>
              </a:lnSpc>
              <a:spcBef>
                <a:spcPts val="500"/>
              </a:spcBef>
              <a:spcAft>
                <a:spcPts val="0"/>
              </a:spcAft>
              <a:buClr>
                <a:sysClr val="windowText" lastClr="000000"/>
              </a:buClr>
              <a:buSzTx/>
              <a:buFont typeface="Arial" panose="020B0604020202020204" pitchFamily="34" charset="0"/>
              <a:buChar char="•"/>
              <a:tabLst/>
              <a:defRPr/>
            </a:pPr>
            <a:r>
              <a:rPr kumimoji="0" lang="en-US" sz="2000" b="0" i="0" u="none" strike="noStrike" kern="1200" cap="all" spc="0" normalizeH="0" baseline="0" noProof="0" dirty="0">
                <a:ln>
                  <a:noFill/>
                </a:ln>
                <a:solidFill>
                  <a:schemeClr val="tx2"/>
                </a:solidFill>
                <a:effectLst/>
                <a:uLnTx/>
                <a:uFillTx/>
                <a:latin typeface="Tw Cen MT" panose="020B0602020104020603"/>
                <a:ea typeface="+mn-ea"/>
                <a:cs typeface="+mn-cs"/>
              </a:rPr>
              <a:t>What to process</a:t>
            </a:r>
          </a:p>
          <a:p>
            <a:pPr marL="228600" marR="0" lvl="0" indent="-228600" algn="l"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Char char="•"/>
              <a:tabLst/>
              <a:defRPr/>
            </a:pPr>
            <a:r>
              <a:rPr kumimoji="0" lang="en-US" sz="2500" b="0" i="0" u="none" strike="noStrike" kern="1200" cap="all" spc="0" normalizeH="0" baseline="0" noProof="0" dirty="0">
                <a:ln>
                  <a:noFill/>
                </a:ln>
                <a:solidFill>
                  <a:schemeClr val="tx2"/>
                </a:solidFill>
                <a:effectLst/>
                <a:uLnTx/>
                <a:uFillTx/>
                <a:latin typeface="Tw Cen MT" panose="020B0602020104020603"/>
                <a:ea typeface="+mn-ea"/>
                <a:cs typeface="+mn-cs"/>
              </a:rPr>
              <a:t>Goal</a:t>
            </a:r>
          </a:p>
          <a:p>
            <a:pPr marL="685800" marR="0" lvl="1" indent="-228600" algn="l" defTabSz="914400" rtl="0" eaLnBrk="1" fontAlgn="auto" latinLnBrk="0" hangingPunct="1">
              <a:lnSpc>
                <a:spcPct val="120000"/>
              </a:lnSpc>
              <a:spcBef>
                <a:spcPts val="500"/>
              </a:spcBef>
              <a:spcAft>
                <a:spcPts val="0"/>
              </a:spcAft>
              <a:buClr>
                <a:sysClr val="windowText" lastClr="000000"/>
              </a:buClr>
              <a:buSzTx/>
              <a:buFont typeface="Arial" panose="020B0604020202020204" pitchFamily="34" charset="0"/>
              <a:buChar char="•"/>
              <a:tabLst/>
              <a:defRPr/>
            </a:pPr>
            <a:r>
              <a:rPr kumimoji="0" lang="en-US" sz="2000" b="0" i="0" u="none" strike="noStrike" kern="1200" cap="all" spc="0" normalizeH="0" baseline="0" noProof="0" dirty="0">
                <a:ln>
                  <a:noFill/>
                </a:ln>
                <a:solidFill>
                  <a:schemeClr val="tx2"/>
                </a:solidFill>
                <a:effectLst/>
                <a:uLnTx/>
                <a:uFillTx/>
                <a:latin typeface="Tw Cen MT" panose="020B0602020104020603"/>
                <a:ea typeface="+mn-ea"/>
                <a:cs typeface="+mn-cs"/>
              </a:rPr>
              <a:t>Treatment!!!!</a:t>
            </a:r>
          </a:p>
        </p:txBody>
      </p:sp>
      <p:graphicFrame>
        <p:nvGraphicFramePr>
          <p:cNvPr id="4" name="Object 5">
            <a:extLst>
              <a:ext uri="{FF2B5EF4-FFF2-40B4-BE49-F238E27FC236}">
                <a16:creationId xmlns:a16="http://schemas.microsoft.com/office/drawing/2014/main" id="{165769AC-1D85-D3DE-EAC9-6DDC3757B64D}"/>
              </a:ext>
            </a:extLst>
          </p:cNvPr>
          <p:cNvGraphicFramePr>
            <a:graphicFrameLocks noChangeAspect="1"/>
          </p:cNvGraphicFramePr>
          <p:nvPr>
            <p:extLst>
              <p:ext uri="{D42A27DB-BD31-4B8C-83A1-F6EECF244321}">
                <p14:modId xmlns:p14="http://schemas.microsoft.com/office/powerpoint/2010/main" val="3514039497"/>
              </p:ext>
            </p:extLst>
          </p:nvPr>
        </p:nvGraphicFramePr>
        <p:xfrm>
          <a:off x="5659088" y="2214694"/>
          <a:ext cx="6256867" cy="8058509"/>
        </p:xfrm>
        <a:graphic>
          <a:graphicData uri="http://schemas.openxmlformats.org/presentationml/2006/ole">
            <mc:AlternateContent xmlns:mc="http://schemas.openxmlformats.org/markup-compatibility/2006">
              <mc:Choice xmlns:v="urn:schemas-microsoft-com:vml" Requires="v">
                <p:oleObj name="Acrobat Document" r:id="rId3" imgW="5829103" imgH="7543564" progId="Acrobat.Document.DC">
                  <p:embed/>
                </p:oleObj>
              </mc:Choice>
              <mc:Fallback>
                <p:oleObj name="Acrobat Document" r:id="rId3" imgW="5829103" imgH="7543564" progId="Acrobat.Document.DC">
                  <p:embed/>
                  <p:pic>
                    <p:nvPicPr>
                      <p:cNvPr id="4" name="Object 5">
                        <a:extLst>
                          <a:ext uri="{FF2B5EF4-FFF2-40B4-BE49-F238E27FC236}">
                            <a16:creationId xmlns:a16="http://schemas.microsoft.com/office/drawing/2014/main" id="{7F76E620-4EFA-0F9B-1DD5-01F94B67FB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9088" y="2214694"/>
                        <a:ext cx="6256867" cy="8058509"/>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887728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C760569-85FD-520E-A86B-A1DE9C01AE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6475" y="803065"/>
            <a:ext cx="7919050" cy="525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309C101-64DC-60D8-709C-64A688FC749F}"/>
              </a:ext>
            </a:extLst>
          </p:cNvPr>
          <p:cNvSpPr/>
          <p:nvPr/>
        </p:nvSpPr>
        <p:spPr>
          <a:xfrm>
            <a:off x="2750389" y="4935748"/>
            <a:ext cx="6965112" cy="923330"/>
          </a:xfrm>
          <a:prstGeom prst="rect">
            <a:avLst/>
          </a:prstGeom>
          <a:noFill/>
        </p:spPr>
        <p:txBody>
          <a:bodyPr wrap="none">
            <a:spAutoFit/>
          </a:bodyPr>
          <a:lstStyle/>
          <a:p>
            <a:pPr algn="ctr">
              <a:defRPr/>
            </a:pPr>
            <a:r>
              <a:rPr lang="en-US" sz="5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w Cen MT" panose="020B0602020104020603"/>
              </a:rPr>
              <a:t>Taking care of Problems</a:t>
            </a:r>
          </a:p>
        </p:txBody>
      </p:sp>
      <p:sp>
        <p:nvSpPr>
          <p:cNvPr id="4" name="Rectangle 2">
            <a:extLst>
              <a:ext uri="{FF2B5EF4-FFF2-40B4-BE49-F238E27FC236}">
                <a16:creationId xmlns:a16="http://schemas.microsoft.com/office/drawing/2014/main" id="{03D6482C-C51C-6343-7D4F-64D33A3CA6A0}"/>
              </a:ext>
            </a:extLst>
          </p:cNvPr>
          <p:cNvSpPr txBox="1">
            <a:spLocks noChangeArrowheads="1"/>
          </p:cNvSpPr>
          <p:nvPr/>
        </p:nvSpPr>
        <p:spPr>
          <a:xfrm>
            <a:off x="2287726" y="803065"/>
            <a:ext cx="4854946" cy="1450757"/>
          </a:xfrm>
          <a:prstGeom prst="rect">
            <a:avLst/>
          </a:prstGeom>
        </p:spPr>
        <p:txBody>
          <a:bodyPr vert="horz" lIns="91440" tIns="45720" rIns="91440" bIns="45720" rtlCol="0" anchor="b">
            <a:normAutofit/>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defRPr/>
            </a:pPr>
            <a:r>
              <a:rPr lang="en-US" altLang="en-US" sz="8000" dirty="0">
                <a:solidFill>
                  <a:sysClr val="window" lastClr="FFFFFF"/>
                </a:solidFill>
                <a:latin typeface="Calibri Light" panose="020F0302020204030204"/>
              </a:rPr>
              <a:t>Treatment</a:t>
            </a:r>
          </a:p>
        </p:txBody>
      </p:sp>
    </p:spTree>
    <p:extLst>
      <p:ext uri="{BB962C8B-B14F-4D97-AF65-F5344CB8AC3E}">
        <p14:creationId xmlns:p14="http://schemas.microsoft.com/office/powerpoint/2010/main" val="244170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B4F4CCD-14C6-50EB-7B0F-D2EF7CAB79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1905" y="499297"/>
            <a:ext cx="8008189" cy="5859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Text Box 5">
            <a:extLst>
              <a:ext uri="{FF2B5EF4-FFF2-40B4-BE49-F238E27FC236}">
                <a16:creationId xmlns:a16="http://schemas.microsoft.com/office/drawing/2014/main" id="{F0699BD0-0395-6D39-7E75-D159D82F6643}"/>
              </a:ext>
            </a:extLst>
          </p:cNvPr>
          <p:cNvSpPr txBox="1">
            <a:spLocks noChangeArrowheads="1"/>
          </p:cNvSpPr>
          <p:nvPr/>
        </p:nvSpPr>
        <p:spPr bwMode="auto">
          <a:xfrm>
            <a:off x="1842458" y="915838"/>
            <a:ext cx="8440229" cy="1013098"/>
          </a:xfrm>
          <a:prstGeom prst="rect">
            <a:avLst/>
          </a:prstGeom>
          <a:noFill/>
          <a:ln w="12700">
            <a:noFill/>
            <a:miter lim="800000"/>
            <a:headEnd/>
            <a:tailEnd/>
          </a:ln>
          <a:effectLst/>
        </p:spPr>
        <p:txBody>
          <a:bodyPr wrap="square" lIns="90488" tIns="44450" rIns="90488" bIns="44450" anchor="ctr">
            <a:spAutoFit/>
          </a:bodyPr>
          <a:lstStyle/>
          <a:p>
            <a:pPr algn="ctr" defTabSz="914400" eaLnBrk="0" fontAlgn="base" hangingPunct="0">
              <a:spcBef>
                <a:spcPct val="0"/>
              </a:spcBef>
              <a:spcAft>
                <a:spcPct val="0"/>
              </a:spcAft>
              <a:defRPr/>
            </a:pPr>
            <a:r>
              <a:rPr lang="en-US" sz="5800" dirty="0">
                <a:solidFill>
                  <a:prstClr val="white"/>
                </a:solidFill>
                <a:latin typeface="Univers (W1)" pitchFamily="34" charset="0"/>
              </a:rPr>
              <a:t>Treatment Capabilities</a:t>
            </a:r>
            <a:endParaRPr lang="en-US" sz="5800" dirty="0">
              <a:solidFill>
                <a:prstClr val="white"/>
              </a:solidFill>
              <a:latin typeface="Arial" charset="0"/>
            </a:endParaRPr>
          </a:p>
        </p:txBody>
      </p:sp>
    </p:spTree>
    <p:extLst>
      <p:ext uri="{BB962C8B-B14F-4D97-AF65-F5344CB8AC3E}">
        <p14:creationId xmlns:p14="http://schemas.microsoft.com/office/powerpoint/2010/main" val="2830438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astcutaway">
            <a:extLst>
              <a:ext uri="{FF2B5EF4-FFF2-40B4-BE49-F238E27FC236}">
                <a16:creationId xmlns:a16="http://schemas.microsoft.com/office/drawing/2014/main" id="{97C05F30-7525-B3B4-0769-15484F1195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1085850"/>
            <a:ext cx="28956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2">
            <a:extLst>
              <a:ext uri="{FF2B5EF4-FFF2-40B4-BE49-F238E27FC236}">
                <a16:creationId xmlns:a16="http://schemas.microsoft.com/office/drawing/2014/main" id="{502B98CB-9CF4-9239-93BD-3933B0A05D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1085850"/>
            <a:ext cx="3276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 name="Picture 15" descr="Lebanon29">
            <a:extLst>
              <a:ext uri="{FF2B5EF4-FFF2-40B4-BE49-F238E27FC236}">
                <a16:creationId xmlns:a16="http://schemas.microsoft.com/office/drawing/2014/main" id="{C257130F-5B1C-9D28-9355-3576D5420A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3615617"/>
            <a:ext cx="32004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6">
            <a:extLst>
              <a:ext uri="{FF2B5EF4-FFF2-40B4-BE49-F238E27FC236}">
                <a16:creationId xmlns:a16="http://schemas.microsoft.com/office/drawing/2014/main" id="{B3E29397-B36D-7CE7-02F4-21D00434BCF8}"/>
              </a:ext>
            </a:extLst>
          </p:cNvPr>
          <p:cNvGraphicFramePr>
            <a:graphicFrameLocks noChangeAspect="1"/>
          </p:cNvGraphicFramePr>
          <p:nvPr>
            <p:extLst>
              <p:ext uri="{D42A27DB-BD31-4B8C-83A1-F6EECF244321}">
                <p14:modId xmlns:p14="http://schemas.microsoft.com/office/powerpoint/2010/main" val="1107981963"/>
              </p:ext>
            </p:extLst>
          </p:nvPr>
        </p:nvGraphicFramePr>
        <p:xfrm>
          <a:off x="7162800" y="3553705"/>
          <a:ext cx="2895600" cy="2162175"/>
        </p:xfrm>
        <a:graphic>
          <a:graphicData uri="http://schemas.openxmlformats.org/presentationml/2006/ole">
            <mc:AlternateContent xmlns:mc="http://schemas.openxmlformats.org/markup-compatibility/2006">
              <mc:Choice xmlns:v="urn:schemas-microsoft-com:vml" Requires="v">
                <p:oleObj name="Image" r:id="rId6" imgW="5642076" imgH="4841511" progId="Photoshop.Image.5">
                  <p:embed/>
                </p:oleObj>
              </mc:Choice>
              <mc:Fallback>
                <p:oleObj name="Image" r:id="rId6" imgW="5642076" imgH="4841511" progId="Photoshop.Image.5">
                  <p:embed/>
                  <p:pic>
                    <p:nvPicPr>
                      <p:cNvPr id="5" name="Object 6">
                        <a:extLst>
                          <a:ext uri="{FF2B5EF4-FFF2-40B4-BE49-F238E27FC236}">
                            <a16:creationId xmlns:a16="http://schemas.microsoft.com/office/drawing/2014/main" id="{E892FB12-ACC4-BF4A-C51F-FF076FB8B6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3553705"/>
                        <a:ext cx="2895600" cy="2162175"/>
                      </a:xfrm>
                      <a:prstGeom prst="rect">
                        <a:avLst/>
                      </a:prstGeom>
                      <a:noFill/>
                      <a:ln w="9525">
                        <a:solidFill>
                          <a:srgbClr val="0066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14">
            <a:extLst>
              <a:ext uri="{FF2B5EF4-FFF2-40B4-BE49-F238E27FC236}">
                <a16:creationId xmlns:a16="http://schemas.microsoft.com/office/drawing/2014/main" id="{F4AFA10A-33B1-99E9-D626-3B99DD155001}"/>
              </a:ext>
            </a:extLst>
          </p:cNvPr>
          <p:cNvSpPr txBox="1">
            <a:spLocks noChangeArrowheads="1"/>
          </p:cNvSpPr>
          <p:nvPr/>
        </p:nvSpPr>
        <p:spPr bwMode="auto">
          <a:xfrm>
            <a:off x="419100" y="261823"/>
            <a:ext cx="11353800" cy="766877"/>
          </a:xfrm>
          <a:prstGeom prst="rect">
            <a:avLst/>
          </a:prstGeom>
          <a:noFill/>
          <a:ln w="12700">
            <a:noFill/>
            <a:miter lim="800000"/>
            <a:headEnd/>
            <a:tailEnd/>
          </a:ln>
          <a:effectLst/>
        </p:spPr>
        <p:txBody>
          <a:bodyPr wrap="square" lIns="90488" tIns="44450" rIns="90488" bIns="44450" anchor="ctr">
            <a:spAutoFit/>
          </a:bodyPr>
          <a:lstStyle/>
          <a:p>
            <a:pPr algn="ctr" eaLnBrk="0" hangingPunct="0">
              <a:defRPr/>
            </a:pPr>
            <a:r>
              <a:rPr lang="en-US" sz="4400" b="1" dirty="0">
                <a:solidFill>
                  <a:schemeClr val="tx2"/>
                </a:solidFill>
                <a:effectLst>
                  <a:outerShdw blurRad="38100" dist="38100" dir="2700000" algn="tl">
                    <a:srgbClr val="000000"/>
                  </a:outerShdw>
                </a:effectLst>
                <a:latin typeface="Arial" charset="0"/>
              </a:rPr>
              <a:t> </a:t>
            </a:r>
            <a:r>
              <a:rPr lang="en-US" sz="3200" dirty="0">
                <a:solidFill>
                  <a:schemeClr val="tx2"/>
                </a:solidFill>
                <a:latin typeface="Arial" charset="0"/>
              </a:rPr>
              <a:t>Examples of Typical Technologies</a:t>
            </a:r>
          </a:p>
        </p:txBody>
      </p:sp>
      <p:sp>
        <p:nvSpPr>
          <p:cNvPr id="7" name="TextBox 6">
            <a:extLst>
              <a:ext uri="{FF2B5EF4-FFF2-40B4-BE49-F238E27FC236}">
                <a16:creationId xmlns:a16="http://schemas.microsoft.com/office/drawing/2014/main" id="{DD3153FE-C84C-D7A9-B955-195BF457C602}"/>
              </a:ext>
            </a:extLst>
          </p:cNvPr>
          <p:cNvSpPr txBox="1"/>
          <p:nvPr/>
        </p:nvSpPr>
        <p:spPr>
          <a:xfrm>
            <a:off x="2114461" y="3109920"/>
            <a:ext cx="3981539" cy="369332"/>
          </a:xfrm>
          <a:prstGeom prst="rect">
            <a:avLst/>
          </a:prstGeom>
          <a:noFill/>
        </p:spPr>
        <p:txBody>
          <a:bodyPr wrap="none" rtlCol="0">
            <a:spAutoFit/>
          </a:bodyPr>
          <a:lstStyle/>
          <a:p>
            <a:r>
              <a:rPr lang="en-US" b="1" dirty="0">
                <a:solidFill>
                  <a:schemeClr val="tx2"/>
                </a:solidFill>
                <a:effectLst>
                  <a:outerShdw blurRad="38100" dist="38100" dir="2700000" algn="tl">
                    <a:srgbClr val="000000">
                      <a:alpha val="43137"/>
                    </a:srgbClr>
                  </a:outerShdw>
                </a:effectLst>
                <a:latin typeface="Tw Cen MT" panose="020B0602020104020603"/>
              </a:rPr>
              <a:t>FIXED FILM AEROBIC TREATMENT UNIT</a:t>
            </a:r>
          </a:p>
        </p:txBody>
      </p:sp>
      <p:sp>
        <p:nvSpPr>
          <p:cNvPr id="8" name="TextBox 7">
            <a:extLst>
              <a:ext uri="{FF2B5EF4-FFF2-40B4-BE49-F238E27FC236}">
                <a16:creationId xmlns:a16="http://schemas.microsoft.com/office/drawing/2014/main" id="{362F6553-29FF-35F7-1900-852FA1AE0EC0}"/>
              </a:ext>
            </a:extLst>
          </p:cNvPr>
          <p:cNvSpPr txBox="1"/>
          <p:nvPr/>
        </p:nvSpPr>
        <p:spPr>
          <a:xfrm>
            <a:off x="6888846" y="5782028"/>
            <a:ext cx="3443507" cy="369332"/>
          </a:xfrm>
          <a:prstGeom prst="rect">
            <a:avLst/>
          </a:prstGeom>
          <a:noFill/>
        </p:spPr>
        <p:txBody>
          <a:bodyPr wrap="none" rtlCol="0">
            <a:spAutoFit/>
          </a:bodyPr>
          <a:lstStyle/>
          <a:p>
            <a:r>
              <a:rPr lang="en-US" b="1" dirty="0">
                <a:solidFill>
                  <a:schemeClr val="tx2"/>
                </a:solidFill>
                <a:effectLst>
                  <a:outerShdw blurRad="38100" dist="38100" dir="2700000" algn="tl">
                    <a:srgbClr val="000000">
                      <a:alpha val="43137"/>
                    </a:srgbClr>
                  </a:outerShdw>
                </a:effectLst>
                <a:latin typeface="Tw Cen MT" panose="020B0602020104020603"/>
              </a:rPr>
              <a:t>AEROBIC TREATMENT UNIT (ATU)</a:t>
            </a:r>
          </a:p>
        </p:txBody>
      </p:sp>
      <p:sp>
        <p:nvSpPr>
          <p:cNvPr id="9" name="TextBox 8">
            <a:extLst>
              <a:ext uri="{FF2B5EF4-FFF2-40B4-BE49-F238E27FC236}">
                <a16:creationId xmlns:a16="http://schemas.microsoft.com/office/drawing/2014/main" id="{4D36706D-4458-AA66-CB5D-C09F7AECD37A}"/>
              </a:ext>
            </a:extLst>
          </p:cNvPr>
          <p:cNvSpPr txBox="1"/>
          <p:nvPr/>
        </p:nvSpPr>
        <p:spPr>
          <a:xfrm>
            <a:off x="7997258" y="2994625"/>
            <a:ext cx="1607684" cy="369332"/>
          </a:xfrm>
          <a:prstGeom prst="rect">
            <a:avLst/>
          </a:prstGeom>
          <a:noFill/>
        </p:spPr>
        <p:txBody>
          <a:bodyPr wrap="none" rtlCol="0">
            <a:spAutoFit/>
          </a:bodyPr>
          <a:lstStyle/>
          <a:p>
            <a:r>
              <a:rPr lang="en-US" b="1" dirty="0">
                <a:solidFill>
                  <a:schemeClr val="tx2"/>
                </a:solidFill>
                <a:effectLst>
                  <a:outerShdw blurRad="38100" dist="38100" dir="2700000" algn="tl">
                    <a:srgbClr val="000000">
                      <a:alpha val="43137"/>
                    </a:srgbClr>
                  </a:outerShdw>
                </a:effectLst>
                <a:latin typeface="Tw Cen MT" panose="020B0602020104020603"/>
              </a:rPr>
              <a:t>TEXTILE FILTER</a:t>
            </a:r>
          </a:p>
        </p:txBody>
      </p:sp>
      <p:sp>
        <p:nvSpPr>
          <p:cNvPr id="10" name="TextBox 9">
            <a:extLst>
              <a:ext uri="{FF2B5EF4-FFF2-40B4-BE49-F238E27FC236}">
                <a16:creationId xmlns:a16="http://schemas.microsoft.com/office/drawing/2014/main" id="{F5B6A602-9928-BC01-6DE2-E30E15860CE0}"/>
              </a:ext>
            </a:extLst>
          </p:cNvPr>
          <p:cNvSpPr txBox="1"/>
          <p:nvPr/>
        </p:nvSpPr>
        <p:spPr>
          <a:xfrm>
            <a:off x="3015719" y="5769338"/>
            <a:ext cx="1436162" cy="369332"/>
          </a:xfrm>
          <a:prstGeom prst="rect">
            <a:avLst/>
          </a:prstGeom>
          <a:noFill/>
        </p:spPr>
        <p:txBody>
          <a:bodyPr wrap="none" rtlCol="0">
            <a:spAutoFit/>
          </a:bodyPr>
          <a:lstStyle/>
          <a:p>
            <a:r>
              <a:rPr lang="en-US" b="1" dirty="0">
                <a:solidFill>
                  <a:schemeClr val="tx2"/>
                </a:solidFill>
                <a:effectLst>
                  <a:outerShdw blurRad="38100" dist="38100" dir="2700000" algn="tl">
                    <a:srgbClr val="000000">
                      <a:alpha val="43137"/>
                    </a:srgbClr>
                  </a:outerShdw>
                </a:effectLst>
                <a:latin typeface="Tw Cen MT" panose="020B0602020104020603"/>
              </a:rPr>
              <a:t>SAND FILTER</a:t>
            </a:r>
          </a:p>
        </p:txBody>
      </p:sp>
    </p:spTree>
    <p:extLst>
      <p:ext uri="{BB962C8B-B14F-4D97-AF65-F5344CB8AC3E}">
        <p14:creationId xmlns:p14="http://schemas.microsoft.com/office/powerpoint/2010/main" val="33703741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BEC7E-E897-41D0-DB42-CBAD606FA516}"/>
              </a:ext>
            </a:extLst>
          </p:cNvPr>
          <p:cNvSpPr txBox="1">
            <a:spLocks/>
          </p:cNvSpPr>
          <p:nvPr/>
        </p:nvSpPr>
        <p:spPr>
          <a:xfrm>
            <a:off x="913774" y="347584"/>
            <a:ext cx="10364451" cy="159617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500" b="0" i="0" u="none" strike="noStrike" kern="1200" cap="all" spc="0" normalizeH="0" baseline="0" noProof="0" dirty="0">
                <a:ln>
                  <a:noFill/>
                </a:ln>
                <a:solidFill>
                  <a:schemeClr val="tx2"/>
                </a:solidFill>
                <a:effectLst/>
                <a:uLnTx/>
                <a:uFillTx/>
                <a:latin typeface="Tw Cen MT" panose="020B0602020104020603"/>
                <a:ea typeface="+mj-ea"/>
                <a:cs typeface="+mj-cs"/>
              </a:rPr>
              <a:t>FINAL TREATMENT AND DISPERSAL TECHNOLOGIES</a:t>
            </a:r>
          </a:p>
        </p:txBody>
      </p:sp>
      <p:sp>
        <p:nvSpPr>
          <p:cNvPr id="3" name="Content Placeholder 2">
            <a:extLst>
              <a:ext uri="{FF2B5EF4-FFF2-40B4-BE49-F238E27FC236}">
                <a16:creationId xmlns:a16="http://schemas.microsoft.com/office/drawing/2014/main" id="{37431E52-9F5A-7662-8673-AEB091F16B52}"/>
              </a:ext>
            </a:extLst>
          </p:cNvPr>
          <p:cNvSpPr txBox="1">
            <a:spLocks/>
          </p:cNvSpPr>
          <p:nvPr/>
        </p:nvSpPr>
        <p:spPr>
          <a:xfrm>
            <a:off x="1269683" y="2058361"/>
            <a:ext cx="3688689" cy="3142397"/>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Char char="•"/>
              <a:tabLst/>
              <a:defRPr/>
            </a:pPr>
            <a:r>
              <a:rPr kumimoji="0" lang="en-US" sz="2500" b="0" i="0" u="none" strike="noStrike" kern="1200" cap="all" spc="0" normalizeH="0" baseline="0" noProof="0" dirty="0">
                <a:ln>
                  <a:noFill/>
                </a:ln>
                <a:solidFill>
                  <a:schemeClr val="tx2"/>
                </a:solidFill>
                <a:effectLst/>
                <a:uLnTx/>
                <a:uFillTx/>
                <a:latin typeface="Tw Cen MT" panose="020B0602020104020603"/>
                <a:ea typeface="+mn-ea"/>
                <a:cs typeface="+mn-cs"/>
              </a:rPr>
              <a:t>IN-GROUND SYSTEMS</a:t>
            </a:r>
          </a:p>
          <a:p>
            <a:pPr marL="685800" marR="0" lvl="1" indent="-228600" algn="l" defTabSz="914400" rtl="0" eaLnBrk="1" fontAlgn="auto" latinLnBrk="0" hangingPunct="1">
              <a:lnSpc>
                <a:spcPct val="120000"/>
              </a:lnSpc>
              <a:spcBef>
                <a:spcPts val="500"/>
              </a:spcBef>
              <a:spcAft>
                <a:spcPts val="0"/>
              </a:spcAft>
              <a:buClr>
                <a:sysClr val="windowText" lastClr="000000"/>
              </a:buClr>
              <a:buSzTx/>
              <a:buFont typeface="Arial" panose="020B0604020202020204" pitchFamily="34" charset="0"/>
              <a:buChar char="•"/>
              <a:tabLst/>
              <a:defRPr/>
            </a:pPr>
            <a:r>
              <a:rPr kumimoji="0" lang="en-US" sz="2500" b="0" i="0" u="none" strike="noStrike" kern="1200" cap="all" spc="0" normalizeH="0" baseline="0" noProof="0" dirty="0">
                <a:ln>
                  <a:noFill/>
                </a:ln>
                <a:solidFill>
                  <a:schemeClr val="tx2"/>
                </a:solidFill>
                <a:effectLst/>
                <a:uLnTx/>
                <a:uFillTx/>
                <a:latin typeface="Tw Cen MT" panose="020B0602020104020603"/>
                <a:ea typeface="+mn-ea"/>
                <a:cs typeface="+mn-cs"/>
              </a:rPr>
              <a:t>TRENCHES</a:t>
            </a:r>
          </a:p>
          <a:p>
            <a:pPr marL="685800" marR="0" lvl="1" indent="-228600" algn="l" defTabSz="914400" rtl="0" eaLnBrk="1" fontAlgn="auto" latinLnBrk="0" hangingPunct="1">
              <a:lnSpc>
                <a:spcPct val="120000"/>
              </a:lnSpc>
              <a:spcBef>
                <a:spcPts val="500"/>
              </a:spcBef>
              <a:spcAft>
                <a:spcPts val="0"/>
              </a:spcAft>
              <a:buClr>
                <a:sysClr val="windowText" lastClr="000000"/>
              </a:buClr>
              <a:buSzTx/>
              <a:buFont typeface="Arial" panose="020B0604020202020204" pitchFamily="34" charset="0"/>
              <a:buChar char="•"/>
              <a:tabLst/>
              <a:defRPr/>
            </a:pPr>
            <a:r>
              <a:rPr kumimoji="0" lang="en-US" sz="2500" b="0" i="0" u="none" strike="noStrike" kern="1200" cap="all" spc="0" normalizeH="0" baseline="0" noProof="0" dirty="0">
                <a:ln>
                  <a:noFill/>
                </a:ln>
                <a:solidFill>
                  <a:schemeClr val="tx2"/>
                </a:solidFill>
                <a:effectLst/>
                <a:uLnTx/>
                <a:uFillTx/>
                <a:latin typeface="Tw Cen MT" panose="020B0602020104020603"/>
                <a:ea typeface="+mn-ea"/>
                <a:cs typeface="+mn-cs"/>
              </a:rPr>
              <a:t>BEDS</a:t>
            </a:r>
          </a:p>
          <a:p>
            <a:pPr marL="228600" marR="0" lvl="0" indent="-228600" algn="l"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Char char="•"/>
              <a:tabLst/>
              <a:defRPr/>
            </a:pPr>
            <a:r>
              <a:rPr kumimoji="0" lang="en-US" sz="2500" b="0" i="0" u="none" strike="noStrike" kern="1200" cap="all" spc="0" normalizeH="0" baseline="0" noProof="0" dirty="0">
                <a:ln>
                  <a:noFill/>
                </a:ln>
                <a:solidFill>
                  <a:schemeClr val="tx2"/>
                </a:solidFill>
                <a:effectLst/>
                <a:uLnTx/>
                <a:uFillTx/>
                <a:latin typeface="Tw Cen MT" panose="020B0602020104020603"/>
                <a:ea typeface="+mn-ea"/>
                <a:cs typeface="+mn-cs"/>
              </a:rPr>
              <a:t>DISTRIBUTION</a:t>
            </a:r>
          </a:p>
          <a:p>
            <a:pPr marL="685800" marR="0" lvl="1" indent="-228600" algn="l" defTabSz="914400" rtl="0" eaLnBrk="1" fontAlgn="auto" latinLnBrk="0" hangingPunct="1">
              <a:lnSpc>
                <a:spcPct val="120000"/>
              </a:lnSpc>
              <a:spcBef>
                <a:spcPts val="500"/>
              </a:spcBef>
              <a:spcAft>
                <a:spcPts val="0"/>
              </a:spcAft>
              <a:buClr>
                <a:sysClr val="windowText" lastClr="000000"/>
              </a:buClr>
              <a:buSzTx/>
              <a:buFont typeface="Arial" panose="020B0604020202020204" pitchFamily="34" charset="0"/>
              <a:buChar char="•"/>
              <a:tabLst/>
              <a:defRPr/>
            </a:pPr>
            <a:r>
              <a:rPr kumimoji="0" lang="en-US" sz="2500" b="0" i="0" u="none" strike="noStrike" kern="1200" cap="all" spc="0" normalizeH="0" baseline="0" noProof="0" dirty="0">
                <a:ln>
                  <a:noFill/>
                </a:ln>
                <a:solidFill>
                  <a:schemeClr val="tx2"/>
                </a:solidFill>
                <a:effectLst/>
                <a:uLnTx/>
                <a:uFillTx/>
                <a:latin typeface="Tw Cen MT" panose="020B0602020104020603"/>
                <a:ea typeface="+mn-ea"/>
                <a:cs typeface="+mn-cs"/>
              </a:rPr>
              <a:t>GRAVITY</a:t>
            </a:r>
          </a:p>
          <a:p>
            <a:pPr marL="685800" marR="0" lvl="1" indent="-228600" algn="l" defTabSz="914400" rtl="0" eaLnBrk="1" fontAlgn="auto" latinLnBrk="0" hangingPunct="1">
              <a:lnSpc>
                <a:spcPct val="120000"/>
              </a:lnSpc>
              <a:spcBef>
                <a:spcPts val="500"/>
              </a:spcBef>
              <a:spcAft>
                <a:spcPts val="0"/>
              </a:spcAft>
              <a:buClr>
                <a:sysClr val="windowText" lastClr="000000"/>
              </a:buClr>
              <a:buSzTx/>
              <a:buFont typeface="Arial" panose="020B0604020202020204" pitchFamily="34" charset="0"/>
              <a:buChar char="•"/>
              <a:tabLst/>
              <a:defRPr/>
            </a:pPr>
            <a:r>
              <a:rPr kumimoji="0" lang="en-US" sz="2500" b="0" i="0" u="none" strike="noStrike" kern="1200" cap="all" spc="0" normalizeH="0" baseline="0" noProof="0" dirty="0">
                <a:ln>
                  <a:noFill/>
                </a:ln>
                <a:solidFill>
                  <a:schemeClr val="tx2"/>
                </a:solidFill>
                <a:effectLst/>
                <a:uLnTx/>
                <a:uFillTx/>
                <a:latin typeface="Tw Cen MT" panose="020B0602020104020603"/>
                <a:ea typeface="+mn-ea"/>
                <a:cs typeface="+mn-cs"/>
              </a:rPr>
              <a:t>PRESSURE DOSING</a:t>
            </a:r>
          </a:p>
          <a:p>
            <a:pPr marL="685800" marR="0" lvl="1" indent="-228600" algn="l" defTabSz="914400" rtl="0" eaLnBrk="1" fontAlgn="auto" latinLnBrk="0" hangingPunct="1">
              <a:lnSpc>
                <a:spcPct val="120000"/>
              </a:lnSpc>
              <a:spcBef>
                <a:spcPts val="500"/>
              </a:spcBef>
              <a:spcAft>
                <a:spcPts val="0"/>
              </a:spcAft>
              <a:buClr>
                <a:sysClr val="windowText" lastClr="000000"/>
              </a:buClr>
              <a:buSzTx/>
              <a:buFont typeface="Arial" panose="020B0604020202020204" pitchFamily="34" charset="0"/>
              <a:buChar char="•"/>
              <a:tabLst/>
              <a:defRPr/>
            </a:pPr>
            <a:r>
              <a:rPr kumimoji="0" lang="en-US" sz="2500" b="0" i="0" u="none" strike="noStrike" kern="1200" cap="all" spc="0" normalizeH="0" baseline="0" noProof="0" dirty="0">
                <a:ln>
                  <a:noFill/>
                </a:ln>
                <a:solidFill>
                  <a:schemeClr val="tx2"/>
                </a:solidFill>
                <a:effectLst/>
                <a:uLnTx/>
                <a:uFillTx/>
                <a:latin typeface="Tw Cen MT" panose="020B0602020104020603"/>
                <a:ea typeface="+mn-ea"/>
                <a:cs typeface="+mn-cs"/>
              </a:rPr>
              <a:t>DRIP DISPERSAL </a:t>
            </a:r>
          </a:p>
          <a:p>
            <a:pPr marL="228600" marR="0" lvl="0" indent="-228600" algn="l"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Char char="•"/>
              <a:tabLst/>
              <a:defRPr/>
            </a:pPr>
            <a:r>
              <a:rPr kumimoji="0" lang="en-US" sz="2500" b="0" i="0" u="none" strike="noStrike" kern="1200" cap="all" spc="0" normalizeH="0" baseline="0" noProof="0" dirty="0">
                <a:ln>
                  <a:noFill/>
                </a:ln>
                <a:solidFill>
                  <a:schemeClr val="tx2"/>
                </a:solidFill>
                <a:effectLst/>
                <a:uLnTx/>
                <a:uFillTx/>
                <a:latin typeface="Tw Cen MT" panose="020B0602020104020603"/>
                <a:ea typeface="+mn-ea"/>
                <a:cs typeface="+mn-cs"/>
              </a:rPr>
              <a:t>MOUNDS</a:t>
            </a:r>
          </a:p>
        </p:txBody>
      </p:sp>
      <p:pic>
        <p:nvPicPr>
          <p:cNvPr id="4" name="Picture 3">
            <a:extLst>
              <a:ext uri="{FF2B5EF4-FFF2-40B4-BE49-F238E27FC236}">
                <a16:creationId xmlns:a16="http://schemas.microsoft.com/office/drawing/2014/main" id="{794F047F-8917-A00B-812A-544D60D4E2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6255" y="2058361"/>
            <a:ext cx="5676062" cy="3792093"/>
          </a:xfrm>
          <a:prstGeom prst="rect">
            <a:avLst/>
          </a:prstGeom>
        </p:spPr>
      </p:pic>
    </p:spTree>
    <p:extLst>
      <p:ext uri="{BB962C8B-B14F-4D97-AF65-F5344CB8AC3E}">
        <p14:creationId xmlns:p14="http://schemas.microsoft.com/office/powerpoint/2010/main" val="21904814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0B1C19B5-06D8-485A-43FC-505EB0B5A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782" r="13739" b="26390"/>
          <a:stretch>
            <a:fillRect/>
          </a:stretch>
        </p:blipFill>
        <p:spPr bwMode="auto">
          <a:xfrm>
            <a:off x="2133600" y="975542"/>
            <a:ext cx="3124200"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 name="Picture 5">
            <a:extLst>
              <a:ext uri="{FF2B5EF4-FFF2-40B4-BE49-F238E27FC236}">
                <a16:creationId xmlns:a16="http://schemas.microsoft.com/office/drawing/2014/main" id="{989FACDD-0EA8-6F10-FECE-29E3CD4A99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602038"/>
            <a:ext cx="3124200"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 name="Picture 6">
            <a:extLst>
              <a:ext uri="{FF2B5EF4-FFF2-40B4-BE49-F238E27FC236}">
                <a16:creationId xmlns:a16="http://schemas.microsoft.com/office/drawing/2014/main" id="{1BD50388-6F0C-0D71-A488-93C5C94F49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874714"/>
            <a:ext cx="30480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 name="Picture 7">
            <a:extLst>
              <a:ext uri="{FF2B5EF4-FFF2-40B4-BE49-F238E27FC236}">
                <a16:creationId xmlns:a16="http://schemas.microsoft.com/office/drawing/2014/main" id="{C12A9697-793E-4858-6C5A-D0D72C0783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8086"/>
          <a:stretch>
            <a:fillRect/>
          </a:stretch>
        </p:blipFill>
        <p:spPr bwMode="auto">
          <a:xfrm>
            <a:off x="6781800" y="3592512"/>
            <a:ext cx="304800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Text Box 9">
            <a:extLst>
              <a:ext uri="{FF2B5EF4-FFF2-40B4-BE49-F238E27FC236}">
                <a16:creationId xmlns:a16="http://schemas.microsoft.com/office/drawing/2014/main" id="{7A32C8CC-8A6B-E9AA-DE5A-B363E5F64F37}"/>
              </a:ext>
            </a:extLst>
          </p:cNvPr>
          <p:cNvSpPr txBox="1">
            <a:spLocks noChangeArrowheads="1"/>
          </p:cNvSpPr>
          <p:nvPr/>
        </p:nvSpPr>
        <p:spPr bwMode="auto">
          <a:xfrm>
            <a:off x="2057400" y="2872581"/>
            <a:ext cx="3276600" cy="515938"/>
          </a:xfrm>
          <a:prstGeom prst="rect">
            <a:avLst/>
          </a:prstGeom>
          <a:noFill/>
          <a:ln w="12700">
            <a:noFill/>
            <a:miter lim="800000"/>
            <a:headEnd/>
            <a:tailEnd/>
          </a:ln>
          <a:effectLst/>
        </p:spPr>
        <p:txBody>
          <a:bodyPr lIns="90488" tIns="44450" rIns="90488" bIns="44450" anchor="ctr">
            <a:spAutoFit/>
          </a:bodyPr>
          <a:lstStyle/>
          <a:p>
            <a:pPr algn="ctr" eaLnBrk="0" hangingPunct="0">
              <a:spcBef>
                <a:spcPct val="50000"/>
              </a:spcBef>
              <a:defRPr/>
            </a:pPr>
            <a:r>
              <a:rPr lang="en-US" sz="2800" dirty="0">
                <a:solidFill>
                  <a:schemeClr val="tx2"/>
                </a:solidFill>
                <a:effectLst>
                  <a:outerShdw blurRad="38100" dist="38100" dir="2700000" algn="tl">
                    <a:srgbClr val="000000"/>
                  </a:outerShdw>
                </a:effectLst>
                <a:latin typeface="Univers" pitchFamily="34" charset="0"/>
              </a:rPr>
              <a:t>Mound System</a:t>
            </a:r>
          </a:p>
        </p:txBody>
      </p:sp>
      <p:sp>
        <p:nvSpPr>
          <p:cNvPr id="7" name="Text Box 10">
            <a:extLst>
              <a:ext uri="{FF2B5EF4-FFF2-40B4-BE49-F238E27FC236}">
                <a16:creationId xmlns:a16="http://schemas.microsoft.com/office/drawing/2014/main" id="{43CFAFDE-ACCB-E8DC-E715-A2610955A34E}"/>
              </a:ext>
            </a:extLst>
          </p:cNvPr>
          <p:cNvSpPr txBox="1">
            <a:spLocks noChangeArrowheads="1"/>
          </p:cNvSpPr>
          <p:nvPr/>
        </p:nvSpPr>
        <p:spPr bwMode="auto">
          <a:xfrm>
            <a:off x="6781800" y="5725317"/>
            <a:ext cx="3276600" cy="515938"/>
          </a:xfrm>
          <a:prstGeom prst="rect">
            <a:avLst/>
          </a:prstGeom>
          <a:noFill/>
          <a:ln w="12700">
            <a:noFill/>
            <a:miter lim="800000"/>
            <a:headEnd/>
            <a:tailEnd/>
          </a:ln>
          <a:effectLst/>
        </p:spPr>
        <p:txBody>
          <a:bodyPr lIns="90488" tIns="44450" rIns="90488" bIns="44450" anchor="ctr">
            <a:spAutoFit/>
          </a:bodyPr>
          <a:lstStyle/>
          <a:p>
            <a:pPr algn="ctr" eaLnBrk="0" hangingPunct="0">
              <a:spcBef>
                <a:spcPct val="50000"/>
              </a:spcBef>
              <a:defRPr/>
            </a:pPr>
            <a:r>
              <a:rPr lang="en-US" sz="2800" dirty="0">
                <a:solidFill>
                  <a:schemeClr val="tx2"/>
                </a:solidFill>
                <a:effectLst>
                  <a:outerShdw blurRad="38100" dist="38100" dir="2700000" algn="tl">
                    <a:srgbClr val="000000"/>
                  </a:outerShdw>
                </a:effectLst>
                <a:latin typeface="Univers" pitchFamily="34" charset="0"/>
              </a:rPr>
              <a:t>Trench</a:t>
            </a:r>
          </a:p>
        </p:txBody>
      </p:sp>
      <p:sp>
        <p:nvSpPr>
          <p:cNvPr id="8" name="Text Box 11">
            <a:extLst>
              <a:ext uri="{FF2B5EF4-FFF2-40B4-BE49-F238E27FC236}">
                <a16:creationId xmlns:a16="http://schemas.microsoft.com/office/drawing/2014/main" id="{A53E324F-4361-91AD-2C87-29D8E83A30BC}"/>
              </a:ext>
            </a:extLst>
          </p:cNvPr>
          <p:cNvSpPr txBox="1">
            <a:spLocks noChangeArrowheads="1"/>
          </p:cNvSpPr>
          <p:nvPr/>
        </p:nvSpPr>
        <p:spPr bwMode="auto">
          <a:xfrm>
            <a:off x="6667500" y="2872581"/>
            <a:ext cx="3276600" cy="515938"/>
          </a:xfrm>
          <a:prstGeom prst="rect">
            <a:avLst/>
          </a:prstGeom>
          <a:noFill/>
          <a:ln w="12700">
            <a:noFill/>
            <a:miter lim="800000"/>
            <a:headEnd/>
            <a:tailEnd/>
          </a:ln>
          <a:effectLst/>
        </p:spPr>
        <p:txBody>
          <a:bodyPr lIns="90488" tIns="44450" rIns="90488" bIns="44450" anchor="ctr">
            <a:spAutoFit/>
          </a:bodyPr>
          <a:lstStyle>
            <a:lvl1pPr eaLnBrk="0" hangingPunct="0">
              <a:defRPr sz="2000">
                <a:solidFill>
                  <a:srgbClr val="F6F10F"/>
                </a:solidFill>
                <a:latin typeface="Tahoma" pitchFamily="34" charset="0"/>
              </a:defRPr>
            </a:lvl1pPr>
            <a:lvl2pPr marL="742950" indent="-285750" eaLnBrk="0" hangingPunct="0">
              <a:defRPr sz="2000">
                <a:solidFill>
                  <a:srgbClr val="F6F10F"/>
                </a:solidFill>
                <a:latin typeface="Tahoma" pitchFamily="34" charset="0"/>
              </a:defRPr>
            </a:lvl2pPr>
            <a:lvl3pPr marL="1143000" indent="-228600" eaLnBrk="0" hangingPunct="0">
              <a:defRPr sz="2000">
                <a:solidFill>
                  <a:srgbClr val="F6F10F"/>
                </a:solidFill>
                <a:latin typeface="Tahoma" pitchFamily="34" charset="0"/>
              </a:defRPr>
            </a:lvl3pPr>
            <a:lvl4pPr marL="1600200" indent="-228600" eaLnBrk="0" hangingPunct="0">
              <a:defRPr sz="2000">
                <a:solidFill>
                  <a:srgbClr val="F6F10F"/>
                </a:solidFill>
                <a:latin typeface="Tahoma" pitchFamily="34" charset="0"/>
              </a:defRPr>
            </a:lvl4pPr>
            <a:lvl5pPr marL="2057400" indent="-228600" eaLnBrk="0" hangingPunct="0">
              <a:defRPr sz="2000">
                <a:solidFill>
                  <a:srgbClr val="F6F10F"/>
                </a:solidFill>
                <a:latin typeface="Tahoma" pitchFamily="34" charset="0"/>
              </a:defRPr>
            </a:lvl5pPr>
            <a:lvl6pPr marL="2514600" indent="-228600" eaLnBrk="0" fontAlgn="base" hangingPunct="0">
              <a:spcBef>
                <a:spcPct val="0"/>
              </a:spcBef>
              <a:spcAft>
                <a:spcPct val="0"/>
              </a:spcAft>
              <a:defRPr sz="2000">
                <a:solidFill>
                  <a:srgbClr val="F6F10F"/>
                </a:solidFill>
                <a:latin typeface="Tahoma" pitchFamily="34" charset="0"/>
              </a:defRPr>
            </a:lvl6pPr>
            <a:lvl7pPr marL="2971800" indent="-228600" eaLnBrk="0" fontAlgn="base" hangingPunct="0">
              <a:spcBef>
                <a:spcPct val="0"/>
              </a:spcBef>
              <a:spcAft>
                <a:spcPct val="0"/>
              </a:spcAft>
              <a:defRPr sz="2000">
                <a:solidFill>
                  <a:srgbClr val="F6F10F"/>
                </a:solidFill>
                <a:latin typeface="Tahoma" pitchFamily="34" charset="0"/>
              </a:defRPr>
            </a:lvl7pPr>
            <a:lvl8pPr marL="3429000" indent="-228600" eaLnBrk="0" fontAlgn="base" hangingPunct="0">
              <a:spcBef>
                <a:spcPct val="0"/>
              </a:spcBef>
              <a:spcAft>
                <a:spcPct val="0"/>
              </a:spcAft>
              <a:defRPr sz="2000">
                <a:solidFill>
                  <a:srgbClr val="F6F10F"/>
                </a:solidFill>
                <a:latin typeface="Tahoma" pitchFamily="34" charset="0"/>
              </a:defRPr>
            </a:lvl8pPr>
            <a:lvl9pPr marL="3886200" indent="-228600" eaLnBrk="0" fontAlgn="base" hangingPunct="0">
              <a:spcBef>
                <a:spcPct val="0"/>
              </a:spcBef>
              <a:spcAft>
                <a:spcPct val="0"/>
              </a:spcAft>
              <a:defRPr sz="2000">
                <a:solidFill>
                  <a:srgbClr val="F6F10F"/>
                </a:solidFill>
                <a:latin typeface="Tahoma" pitchFamily="34" charset="0"/>
              </a:defRPr>
            </a:lvl9pPr>
          </a:lstStyle>
          <a:p>
            <a:pPr algn="ctr">
              <a:spcBef>
                <a:spcPct val="50000"/>
              </a:spcBef>
              <a:defRPr/>
            </a:pPr>
            <a:r>
              <a:rPr lang="en-US" sz="2800" dirty="0">
                <a:solidFill>
                  <a:schemeClr val="tx2"/>
                </a:solidFill>
                <a:effectLst>
                  <a:outerShdw blurRad="38100" dist="38100" dir="2700000" algn="tl">
                    <a:srgbClr val="000000"/>
                  </a:outerShdw>
                </a:effectLst>
                <a:latin typeface="Univers" pitchFamily="34" charset="0"/>
              </a:rPr>
              <a:t>Drip Dispersal</a:t>
            </a:r>
          </a:p>
        </p:txBody>
      </p:sp>
      <p:sp>
        <p:nvSpPr>
          <p:cNvPr id="9" name="Text Box 12">
            <a:extLst>
              <a:ext uri="{FF2B5EF4-FFF2-40B4-BE49-F238E27FC236}">
                <a16:creationId xmlns:a16="http://schemas.microsoft.com/office/drawing/2014/main" id="{6434FB93-9D81-9270-0937-AAC398CDB7B1}"/>
              </a:ext>
            </a:extLst>
          </p:cNvPr>
          <p:cNvSpPr txBox="1">
            <a:spLocks noChangeArrowheads="1"/>
          </p:cNvSpPr>
          <p:nvPr/>
        </p:nvSpPr>
        <p:spPr bwMode="auto">
          <a:xfrm>
            <a:off x="2057400" y="5694596"/>
            <a:ext cx="3276600" cy="515938"/>
          </a:xfrm>
          <a:prstGeom prst="rect">
            <a:avLst/>
          </a:prstGeom>
          <a:noFill/>
          <a:ln w="12700">
            <a:noFill/>
            <a:miter lim="800000"/>
            <a:headEnd/>
            <a:tailEnd/>
          </a:ln>
          <a:effectLst/>
        </p:spPr>
        <p:txBody>
          <a:bodyPr lIns="90488" tIns="44450" rIns="90488" bIns="44450" anchor="ctr">
            <a:spAutoFit/>
          </a:bodyPr>
          <a:lstStyle/>
          <a:p>
            <a:pPr algn="ctr" eaLnBrk="0" hangingPunct="0">
              <a:spcBef>
                <a:spcPct val="50000"/>
              </a:spcBef>
              <a:defRPr/>
            </a:pPr>
            <a:r>
              <a:rPr lang="en-US" sz="2800" dirty="0">
                <a:solidFill>
                  <a:schemeClr val="tx2"/>
                </a:solidFill>
                <a:effectLst>
                  <a:outerShdw blurRad="38100" dist="38100" dir="2700000" algn="tl">
                    <a:srgbClr val="000000"/>
                  </a:outerShdw>
                </a:effectLst>
                <a:latin typeface="Univers" pitchFamily="34" charset="0"/>
              </a:rPr>
              <a:t>Chamber System</a:t>
            </a:r>
          </a:p>
        </p:txBody>
      </p:sp>
      <p:sp>
        <p:nvSpPr>
          <p:cNvPr id="10" name="Text Box 15">
            <a:extLst>
              <a:ext uri="{FF2B5EF4-FFF2-40B4-BE49-F238E27FC236}">
                <a16:creationId xmlns:a16="http://schemas.microsoft.com/office/drawing/2014/main" id="{862629EB-8B8E-21D5-CD0D-B8E6DC3037A5}"/>
              </a:ext>
            </a:extLst>
          </p:cNvPr>
          <p:cNvSpPr txBox="1">
            <a:spLocks noChangeArrowheads="1"/>
          </p:cNvSpPr>
          <p:nvPr/>
        </p:nvSpPr>
        <p:spPr bwMode="auto">
          <a:xfrm>
            <a:off x="2133600" y="228601"/>
            <a:ext cx="7848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000">
                <a:solidFill>
                  <a:srgbClr val="F6F10F"/>
                </a:solidFill>
                <a:latin typeface="Tahoma" pitchFamily="34" charset="0"/>
              </a:defRPr>
            </a:lvl1pPr>
            <a:lvl2pPr marL="742950" indent="-285750" eaLnBrk="0" hangingPunct="0">
              <a:defRPr sz="2000">
                <a:solidFill>
                  <a:srgbClr val="F6F10F"/>
                </a:solidFill>
                <a:latin typeface="Tahoma" pitchFamily="34" charset="0"/>
              </a:defRPr>
            </a:lvl2pPr>
            <a:lvl3pPr marL="1143000" indent="-228600" eaLnBrk="0" hangingPunct="0">
              <a:defRPr sz="2000">
                <a:solidFill>
                  <a:srgbClr val="F6F10F"/>
                </a:solidFill>
                <a:latin typeface="Tahoma" pitchFamily="34" charset="0"/>
              </a:defRPr>
            </a:lvl3pPr>
            <a:lvl4pPr marL="1600200" indent="-228600" eaLnBrk="0" hangingPunct="0">
              <a:defRPr sz="2000">
                <a:solidFill>
                  <a:srgbClr val="F6F10F"/>
                </a:solidFill>
                <a:latin typeface="Tahoma" pitchFamily="34" charset="0"/>
              </a:defRPr>
            </a:lvl4pPr>
            <a:lvl5pPr marL="2057400" indent="-228600" eaLnBrk="0" hangingPunct="0">
              <a:defRPr sz="2000">
                <a:solidFill>
                  <a:srgbClr val="F6F10F"/>
                </a:solidFill>
                <a:latin typeface="Tahoma" pitchFamily="34" charset="0"/>
              </a:defRPr>
            </a:lvl5pPr>
            <a:lvl6pPr marL="2514600" indent="-228600" eaLnBrk="0" fontAlgn="base" hangingPunct="0">
              <a:spcBef>
                <a:spcPct val="0"/>
              </a:spcBef>
              <a:spcAft>
                <a:spcPct val="0"/>
              </a:spcAft>
              <a:defRPr sz="2000">
                <a:solidFill>
                  <a:srgbClr val="F6F10F"/>
                </a:solidFill>
                <a:latin typeface="Tahoma" pitchFamily="34" charset="0"/>
              </a:defRPr>
            </a:lvl6pPr>
            <a:lvl7pPr marL="2971800" indent="-228600" eaLnBrk="0" fontAlgn="base" hangingPunct="0">
              <a:spcBef>
                <a:spcPct val="0"/>
              </a:spcBef>
              <a:spcAft>
                <a:spcPct val="0"/>
              </a:spcAft>
              <a:defRPr sz="2000">
                <a:solidFill>
                  <a:srgbClr val="F6F10F"/>
                </a:solidFill>
                <a:latin typeface="Tahoma" pitchFamily="34" charset="0"/>
              </a:defRPr>
            </a:lvl7pPr>
            <a:lvl8pPr marL="3429000" indent="-228600" eaLnBrk="0" fontAlgn="base" hangingPunct="0">
              <a:spcBef>
                <a:spcPct val="0"/>
              </a:spcBef>
              <a:spcAft>
                <a:spcPct val="0"/>
              </a:spcAft>
              <a:defRPr sz="2000">
                <a:solidFill>
                  <a:srgbClr val="F6F10F"/>
                </a:solidFill>
                <a:latin typeface="Tahoma" pitchFamily="34" charset="0"/>
              </a:defRPr>
            </a:lvl8pPr>
            <a:lvl9pPr marL="3886200" indent="-228600" eaLnBrk="0" fontAlgn="base" hangingPunct="0">
              <a:spcBef>
                <a:spcPct val="0"/>
              </a:spcBef>
              <a:spcAft>
                <a:spcPct val="0"/>
              </a:spcAft>
              <a:defRPr sz="2000">
                <a:solidFill>
                  <a:srgbClr val="F6F10F"/>
                </a:solidFill>
                <a:latin typeface="Tahoma" pitchFamily="34" charset="0"/>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3600" b="0" i="0" u="none" strike="noStrike" kern="0" cap="none" spc="0" normalizeH="0" baseline="0" noProof="0" dirty="0">
                <a:ln>
                  <a:noFill/>
                </a:ln>
                <a:solidFill>
                  <a:schemeClr val="tx2"/>
                </a:solidFill>
                <a:effectLst/>
                <a:uLnTx/>
                <a:uFillTx/>
                <a:latin typeface="Tahoma" pitchFamily="34" charset="0"/>
              </a:rPr>
              <a:t>Examples of Dispersal Technologies</a:t>
            </a:r>
          </a:p>
        </p:txBody>
      </p:sp>
    </p:spTree>
    <p:extLst>
      <p:ext uri="{BB962C8B-B14F-4D97-AF65-F5344CB8AC3E}">
        <p14:creationId xmlns:p14="http://schemas.microsoft.com/office/powerpoint/2010/main" val="245001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532C7-8C77-8B81-1ADE-02BFCD8A4BD4}"/>
              </a:ext>
            </a:extLst>
          </p:cNvPr>
          <p:cNvSpPr txBox="1">
            <a:spLocks/>
          </p:cNvSpPr>
          <p:nvPr/>
        </p:nvSpPr>
        <p:spPr>
          <a:xfrm>
            <a:off x="913775" y="332193"/>
            <a:ext cx="10364451" cy="159617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500" b="0" i="0" u="none" strike="noStrike" kern="1200" cap="all" spc="0" normalizeH="0" baseline="0" noProof="0" dirty="0">
                <a:ln>
                  <a:noFill/>
                </a:ln>
                <a:solidFill>
                  <a:schemeClr val="tx2"/>
                </a:solidFill>
                <a:effectLst/>
                <a:uLnTx/>
                <a:uFillTx/>
                <a:latin typeface="Tw Cen MT" panose="020B0602020104020603"/>
                <a:ea typeface="+mj-ea"/>
                <a:cs typeface="+mj-cs"/>
              </a:rPr>
              <a:t>MANAGEMENT – THE KEY</a:t>
            </a:r>
          </a:p>
        </p:txBody>
      </p:sp>
      <p:sp>
        <p:nvSpPr>
          <p:cNvPr id="3" name="Content Placeholder 2">
            <a:extLst>
              <a:ext uri="{FF2B5EF4-FFF2-40B4-BE49-F238E27FC236}">
                <a16:creationId xmlns:a16="http://schemas.microsoft.com/office/drawing/2014/main" id="{A3144980-42A0-CFD2-4449-1183BB93D277}"/>
              </a:ext>
            </a:extLst>
          </p:cNvPr>
          <p:cNvSpPr txBox="1">
            <a:spLocks/>
          </p:cNvSpPr>
          <p:nvPr/>
        </p:nvSpPr>
        <p:spPr>
          <a:xfrm>
            <a:off x="913774" y="2080768"/>
            <a:ext cx="4106800" cy="342410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Char char="•"/>
              <a:tabLst/>
              <a:defRPr/>
            </a:pPr>
            <a:r>
              <a:rPr kumimoji="0" lang="en-US" sz="3500" b="0" i="0" u="none" strike="noStrike" kern="1200" cap="all" spc="0" normalizeH="0" baseline="0" noProof="0" dirty="0">
                <a:ln>
                  <a:noFill/>
                </a:ln>
                <a:solidFill>
                  <a:schemeClr val="tx2"/>
                </a:solidFill>
                <a:effectLst/>
                <a:uLnTx/>
                <a:uFillTx/>
                <a:latin typeface="Tw Cen MT" panose="020B0602020104020603"/>
                <a:ea typeface="+mn-ea"/>
                <a:cs typeface="+mn-cs"/>
              </a:rPr>
              <a:t>INSPECTION</a:t>
            </a:r>
          </a:p>
          <a:p>
            <a:pPr marL="228600" marR="0" lvl="0" indent="-228600" algn="l"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Char char="•"/>
              <a:tabLst/>
              <a:defRPr/>
            </a:pPr>
            <a:r>
              <a:rPr kumimoji="0" lang="en-US" sz="3500" b="0" i="0" u="none" strike="noStrike" kern="1200" cap="all" spc="0" normalizeH="0" baseline="0" noProof="0" dirty="0">
                <a:ln>
                  <a:noFill/>
                </a:ln>
                <a:solidFill>
                  <a:schemeClr val="tx2"/>
                </a:solidFill>
                <a:effectLst/>
                <a:uLnTx/>
                <a:uFillTx/>
                <a:latin typeface="Tw Cen MT" panose="020B0602020104020603"/>
                <a:ea typeface="+mn-ea"/>
                <a:cs typeface="+mn-cs"/>
              </a:rPr>
              <a:t>O &amp; m</a:t>
            </a:r>
          </a:p>
          <a:p>
            <a:pPr marL="228600" marR="0" lvl="0" indent="-228600" algn="l"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Char char="•"/>
              <a:tabLst/>
              <a:defRPr/>
            </a:pPr>
            <a:r>
              <a:rPr kumimoji="0" lang="en-US" sz="3500" b="0" i="0" u="none" strike="noStrike" kern="1200" cap="all" spc="0" normalizeH="0" baseline="0" noProof="0" dirty="0">
                <a:ln>
                  <a:noFill/>
                </a:ln>
                <a:solidFill>
                  <a:schemeClr val="tx2"/>
                </a:solidFill>
                <a:effectLst/>
                <a:uLnTx/>
                <a:uFillTx/>
                <a:latin typeface="Tw Cen MT" panose="020B0602020104020603"/>
                <a:ea typeface="+mn-ea"/>
                <a:cs typeface="+mn-cs"/>
              </a:rPr>
              <a:t>MONITORING</a:t>
            </a:r>
          </a:p>
          <a:p>
            <a:pPr marL="228600" marR="0" lvl="0" indent="-228600" algn="l"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Char char="•"/>
              <a:tabLst/>
              <a:defRPr/>
            </a:pPr>
            <a:r>
              <a:rPr kumimoji="0" lang="en-US" sz="3500" b="0" i="0" u="none" strike="noStrike" kern="1200" cap="all" spc="0" normalizeH="0" baseline="0" noProof="0" dirty="0">
                <a:ln>
                  <a:noFill/>
                </a:ln>
                <a:solidFill>
                  <a:schemeClr val="tx2"/>
                </a:solidFill>
                <a:effectLst/>
                <a:uLnTx/>
                <a:uFillTx/>
                <a:latin typeface="Tw Cen MT" panose="020B0602020104020603"/>
                <a:ea typeface="+mn-ea"/>
                <a:cs typeface="+mn-cs"/>
              </a:rPr>
              <a:t>COSTS $$</a:t>
            </a:r>
          </a:p>
        </p:txBody>
      </p:sp>
      <p:pic>
        <p:nvPicPr>
          <p:cNvPr id="4" name="Picture 3">
            <a:extLst>
              <a:ext uri="{FF2B5EF4-FFF2-40B4-BE49-F238E27FC236}">
                <a16:creationId xmlns:a16="http://schemas.microsoft.com/office/drawing/2014/main" id="{E9EC71B1-E5A9-CFAC-0FC3-6674724D80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0574" y="1746666"/>
            <a:ext cx="5555411" cy="42064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9131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6C91D-053F-D34A-C1C8-63C188978C58}"/>
              </a:ext>
            </a:extLst>
          </p:cNvPr>
          <p:cNvSpPr txBox="1">
            <a:spLocks/>
          </p:cNvSpPr>
          <p:nvPr/>
        </p:nvSpPr>
        <p:spPr>
          <a:xfrm>
            <a:off x="913774" y="609600"/>
            <a:ext cx="10364452" cy="160509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600" b="0" i="0" u="none" strike="noStrike" kern="1200" cap="all" spc="0" normalizeH="0" baseline="0" noProof="0" dirty="0">
                <a:ln>
                  <a:noFill/>
                </a:ln>
                <a:solidFill>
                  <a:schemeClr val="tx2"/>
                </a:solidFill>
                <a:effectLst/>
                <a:uLnTx/>
                <a:uFillTx/>
                <a:latin typeface="Tw Cen MT" panose="020B0602020104020603"/>
                <a:ea typeface="+mj-ea"/>
                <a:cs typeface="+mj-cs"/>
              </a:rPr>
              <a:t>TOOLS</a:t>
            </a:r>
          </a:p>
        </p:txBody>
      </p:sp>
      <p:sp>
        <p:nvSpPr>
          <p:cNvPr id="3" name="Text Placeholder 2">
            <a:extLst>
              <a:ext uri="{FF2B5EF4-FFF2-40B4-BE49-F238E27FC236}">
                <a16:creationId xmlns:a16="http://schemas.microsoft.com/office/drawing/2014/main" id="{DB65E653-2473-BEA0-BEA5-E77C94543F8C}"/>
              </a:ext>
            </a:extLst>
          </p:cNvPr>
          <p:cNvSpPr txBox="1">
            <a:spLocks/>
          </p:cNvSpPr>
          <p:nvPr/>
        </p:nvSpPr>
        <p:spPr>
          <a:xfrm>
            <a:off x="913774" y="2080771"/>
            <a:ext cx="3298976" cy="576262"/>
          </a:xfrm>
          <a:prstGeom prst="rect">
            <a:avLst/>
          </a:prstGeom>
        </p:spPr>
        <p:txBody>
          <a:bodyPr vert="horz" lIns="91440" tIns="45720" rIns="91440" bIns="45720" rtlCol="0" anchor="b">
            <a:noAutofit/>
          </a:bodyPr>
          <a:lstStyle>
            <a:lvl1pPr marL="0" indent="0" algn="ctr" defTabSz="914400" rtl="0" eaLnBrk="1" latinLnBrk="0" hangingPunct="1">
              <a:lnSpc>
                <a:spcPct val="85000"/>
              </a:lnSpc>
              <a:spcBef>
                <a:spcPts val="1000"/>
              </a:spcBef>
              <a:buClr>
                <a:schemeClr val="tx1"/>
              </a:buClr>
              <a:buFont typeface="Arial" panose="020B0604020202020204" pitchFamily="34" charset="0"/>
              <a:buNone/>
              <a:defRPr sz="2400" b="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tx1"/>
              </a:buClr>
              <a:buFont typeface="Arial" panose="020B0604020202020204" pitchFamily="34" charset="0"/>
              <a:buNone/>
              <a:defRPr sz="2000" b="1"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tx1"/>
              </a:buClr>
              <a:buFont typeface="Arial" panose="020B0604020202020204" pitchFamily="34" charset="0"/>
              <a:buNone/>
              <a:defRPr sz="1800" b="1"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9pPr>
          </a:lstStyle>
          <a:p>
            <a:pPr marL="0" marR="0" lvl="0" indent="0" algn="ctr" defTabSz="914400" rtl="0" eaLnBrk="1" fontAlgn="auto" latinLnBrk="0" hangingPunct="1">
              <a:lnSpc>
                <a:spcPct val="85000"/>
              </a:lnSpc>
              <a:spcBef>
                <a:spcPts val="1000"/>
              </a:spcBef>
              <a:spcAft>
                <a:spcPts val="0"/>
              </a:spcAft>
              <a:buClr>
                <a:sysClr val="windowText" lastClr="000000"/>
              </a:buClr>
              <a:buSzTx/>
              <a:buFont typeface="Arial" panose="020B0604020202020204" pitchFamily="34" charset="0"/>
              <a:buNone/>
              <a:tabLst/>
              <a:defRPr/>
            </a:pPr>
            <a:r>
              <a:rPr kumimoji="0" lang="en-US" sz="2400" b="0" i="0" u="none" strike="noStrike" kern="1200" cap="all" spc="0" normalizeH="0" baseline="0" noProof="0" dirty="0">
                <a:ln>
                  <a:noFill/>
                </a:ln>
                <a:solidFill>
                  <a:schemeClr val="tx2"/>
                </a:solidFill>
                <a:effectLst/>
                <a:uLnTx/>
                <a:uFillTx/>
                <a:latin typeface="Tw Cen MT" panose="020B0602020104020603"/>
                <a:ea typeface="+mn-ea"/>
                <a:cs typeface="+mn-cs"/>
              </a:rPr>
              <a:t>USE</a:t>
            </a:r>
          </a:p>
        </p:txBody>
      </p:sp>
      <p:sp>
        <p:nvSpPr>
          <p:cNvPr id="4" name="Text Placeholder 3">
            <a:extLst>
              <a:ext uri="{FF2B5EF4-FFF2-40B4-BE49-F238E27FC236}">
                <a16:creationId xmlns:a16="http://schemas.microsoft.com/office/drawing/2014/main" id="{C195A3DA-8F30-FCBC-BBA8-53685824EED5}"/>
              </a:ext>
            </a:extLst>
          </p:cNvPr>
          <p:cNvSpPr txBox="1">
            <a:spLocks/>
          </p:cNvSpPr>
          <p:nvPr/>
        </p:nvSpPr>
        <p:spPr>
          <a:xfrm>
            <a:off x="913774" y="2703213"/>
            <a:ext cx="3298976" cy="2847845"/>
          </a:xfrm>
          <a:prstGeom prst="rect">
            <a:avLst/>
          </a:prstGeom>
        </p:spPr>
        <p:txBody>
          <a:bodyPr vert="horz" lIns="91440" tIns="45720" rIns="91440" bIns="45720" rtlCol="0" anchor="t">
            <a:noAutofit/>
          </a:bodyPr>
          <a:lstStyle>
            <a:lvl1pPr marL="0" indent="0" algn="ctr" defTabSz="914400" rtl="0" eaLnBrk="1" latinLnBrk="0" hangingPunct="1">
              <a:lnSpc>
                <a:spcPct val="120000"/>
              </a:lnSpc>
              <a:spcBef>
                <a:spcPts val="1000"/>
              </a:spcBef>
              <a:buClr>
                <a:schemeClr val="tx1"/>
              </a:buClr>
              <a:buFont typeface="Arial" panose="020B0604020202020204" pitchFamily="34" charset="0"/>
              <a:buNone/>
              <a:defRPr sz="14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tx1"/>
              </a:buClr>
              <a:buFont typeface="Arial" panose="020B0604020202020204" pitchFamily="34" charset="0"/>
              <a:buNone/>
              <a:defRPr sz="12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tx1"/>
              </a:buClr>
              <a:buFont typeface="Arial" panose="020B0604020202020204" pitchFamily="34" charset="0"/>
              <a:buNone/>
              <a:defRPr sz="9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tx1"/>
              </a:buClr>
              <a:buFont typeface="Arial" panose="020B0604020202020204" pitchFamily="34" charset="0"/>
              <a:buNone/>
              <a:defRPr sz="9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tx1"/>
              </a:buClr>
              <a:buFont typeface="Arial" panose="020B0604020202020204" pitchFamily="34" charset="0"/>
              <a:buNone/>
              <a:defRPr sz="9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tx1"/>
              </a:buClr>
              <a:buFont typeface="Arial" panose="020B0604020202020204" pitchFamily="34" charset="0"/>
              <a:buNone/>
              <a:defRPr sz="9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tx1"/>
              </a:buClr>
              <a:buFont typeface="Arial" panose="020B0604020202020204" pitchFamily="34" charset="0"/>
              <a:buNone/>
              <a:defRPr sz="9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tx1"/>
              </a:buClr>
              <a:buFont typeface="Arial" panose="020B0604020202020204" pitchFamily="34" charset="0"/>
              <a:buNone/>
              <a:defRPr sz="900" kern="1200" cap="all" baseline="0">
                <a:solidFill>
                  <a:schemeClr val="tx1"/>
                </a:solidFill>
                <a:effectLst/>
                <a:latin typeface="+mn-lt"/>
                <a:ea typeface="+mn-ea"/>
                <a:cs typeface="+mn-cs"/>
              </a:defRPr>
            </a:lvl9pPr>
          </a:lstStyle>
          <a:p>
            <a:pPr marL="285750" marR="0" lvl="0" indent="-285750" algn="l"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Char char="•"/>
              <a:tabLst/>
              <a:defRPr/>
            </a:pPr>
            <a:r>
              <a:rPr kumimoji="0" lang="en-US" sz="1800" b="0" i="0" u="none" strike="noStrike" kern="1200" cap="all" spc="0" normalizeH="0" baseline="0" noProof="0" dirty="0">
                <a:ln>
                  <a:noFill/>
                </a:ln>
                <a:solidFill>
                  <a:schemeClr val="tx2"/>
                </a:solidFill>
                <a:effectLst/>
                <a:uLnTx/>
                <a:uFillTx/>
                <a:latin typeface="Tw Cen MT" panose="020B0602020104020603"/>
                <a:ea typeface="+mn-ea"/>
                <a:cs typeface="+mn-cs"/>
              </a:rPr>
              <a:t>FLOW</a:t>
            </a:r>
          </a:p>
          <a:p>
            <a:pPr marL="742950" marR="0" lvl="1" indent="-285750" algn="l" defTabSz="914400" rtl="0" eaLnBrk="1" fontAlgn="auto" latinLnBrk="0" hangingPunct="1">
              <a:lnSpc>
                <a:spcPct val="120000"/>
              </a:lnSpc>
              <a:spcBef>
                <a:spcPts val="500"/>
              </a:spcBef>
              <a:spcAft>
                <a:spcPts val="0"/>
              </a:spcAft>
              <a:buClr>
                <a:sysClr val="windowText" lastClr="000000"/>
              </a:buClr>
              <a:buSzTx/>
              <a:buFont typeface="Arial" panose="020B0604020202020204" pitchFamily="34" charset="0"/>
              <a:buChar char="•"/>
              <a:tabLst/>
              <a:defRPr/>
            </a:pPr>
            <a:r>
              <a:rPr kumimoji="0" lang="en-US" sz="1700" b="0" i="0" u="none" strike="noStrike" kern="1200" cap="all" spc="0" normalizeH="0" baseline="0" noProof="0" dirty="0">
                <a:ln>
                  <a:noFill/>
                </a:ln>
                <a:solidFill>
                  <a:schemeClr val="tx2"/>
                </a:solidFill>
                <a:effectLst/>
                <a:uLnTx/>
                <a:uFillTx/>
                <a:latin typeface="Tw Cen MT" panose="020B0602020104020603"/>
                <a:ea typeface="+mn-ea"/>
                <a:cs typeface="+mn-cs"/>
              </a:rPr>
              <a:t>WATER METER</a:t>
            </a:r>
          </a:p>
          <a:p>
            <a:pPr marL="285750" marR="0" lvl="0" indent="-285750" algn="l"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Char char="•"/>
              <a:tabLst/>
              <a:defRPr/>
            </a:pPr>
            <a:r>
              <a:rPr kumimoji="0" lang="en-US" sz="1800" b="0" i="0" u="none" strike="noStrike" kern="1200" cap="all" spc="0" normalizeH="0" baseline="0" noProof="0" dirty="0">
                <a:ln>
                  <a:noFill/>
                </a:ln>
                <a:solidFill>
                  <a:schemeClr val="tx2"/>
                </a:solidFill>
                <a:effectLst/>
                <a:uLnTx/>
                <a:uFillTx/>
                <a:latin typeface="Tw Cen MT" panose="020B0602020104020603"/>
                <a:ea typeface="+mn-ea"/>
                <a:cs typeface="+mn-cs"/>
              </a:rPr>
              <a:t>WATER QUALITY</a:t>
            </a:r>
          </a:p>
          <a:p>
            <a:pPr marL="742950" marR="0" lvl="1" indent="-285750" algn="l" defTabSz="914400" rtl="0" eaLnBrk="1" fontAlgn="auto" latinLnBrk="0" hangingPunct="1">
              <a:lnSpc>
                <a:spcPct val="120000"/>
              </a:lnSpc>
              <a:spcBef>
                <a:spcPts val="500"/>
              </a:spcBef>
              <a:spcAft>
                <a:spcPts val="0"/>
              </a:spcAft>
              <a:buClr>
                <a:sysClr val="windowText" lastClr="000000"/>
              </a:buClr>
              <a:buSzTx/>
              <a:buFont typeface="Arial" panose="020B0604020202020204" pitchFamily="34" charset="0"/>
              <a:buChar char="•"/>
              <a:tabLst/>
              <a:defRPr/>
            </a:pPr>
            <a:r>
              <a:rPr kumimoji="0" lang="en-US" sz="1700" b="0" i="0" u="none" strike="noStrike" kern="1200" cap="all" spc="0" normalizeH="0" baseline="0" noProof="0" dirty="0">
                <a:ln>
                  <a:noFill/>
                </a:ln>
                <a:solidFill>
                  <a:schemeClr val="tx2"/>
                </a:solidFill>
                <a:effectLst/>
                <a:uLnTx/>
                <a:uFillTx/>
                <a:latin typeface="Tw Cen MT" panose="020B0602020104020603"/>
                <a:ea typeface="+mn-ea"/>
                <a:cs typeface="+mn-cs"/>
              </a:rPr>
              <a:t>WASTE STRENGTH</a:t>
            </a:r>
          </a:p>
          <a:p>
            <a:pPr marL="742950" marR="0" lvl="1" indent="-285750" algn="l" defTabSz="914400" rtl="0" eaLnBrk="1" fontAlgn="auto" latinLnBrk="0" hangingPunct="1">
              <a:lnSpc>
                <a:spcPct val="120000"/>
              </a:lnSpc>
              <a:spcBef>
                <a:spcPts val="500"/>
              </a:spcBef>
              <a:spcAft>
                <a:spcPts val="0"/>
              </a:spcAft>
              <a:buClr>
                <a:sysClr val="windowText" lastClr="000000"/>
              </a:buClr>
              <a:buSzTx/>
              <a:buFont typeface="Arial" panose="020B0604020202020204" pitchFamily="34" charset="0"/>
              <a:buChar char="•"/>
              <a:tabLst/>
              <a:defRPr/>
            </a:pPr>
            <a:r>
              <a:rPr kumimoji="0" lang="en-US" sz="1700" b="0" i="0" u="none" strike="noStrike" kern="1200" cap="all" spc="0" normalizeH="0" baseline="0" noProof="0" dirty="0">
                <a:ln>
                  <a:noFill/>
                </a:ln>
                <a:solidFill>
                  <a:schemeClr val="tx2"/>
                </a:solidFill>
                <a:effectLst/>
                <a:uLnTx/>
                <a:uFillTx/>
                <a:latin typeface="Tw Cen MT" panose="020B0602020104020603"/>
                <a:ea typeface="+mn-ea"/>
                <a:cs typeface="+mn-cs"/>
              </a:rPr>
              <a:t>SAMPLING</a:t>
            </a:r>
          </a:p>
          <a:p>
            <a:pPr marL="285750" marR="0" lvl="0" indent="-285750" algn="l"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Char char="•"/>
              <a:tabLst/>
              <a:defRPr/>
            </a:pPr>
            <a:r>
              <a:rPr kumimoji="0" lang="en-US" sz="1800" b="0" i="0" u="none" strike="noStrike" kern="1200" cap="all" spc="0" normalizeH="0" baseline="0" noProof="0" dirty="0">
                <a:ln>
                  <a:noFill/>
                </a:ln>
                <a:solidFill>
                  <a:schemeClr val="tx2"/>
                </a:solidFill>
                <a:effectLst/>
                <a:uLnTx/>
                <a:uFillTx/>
                <a:latin typeface="Tw Cen MT" panose="020B0602020104020603"/>
                <a:ea typeface="+mn-ea"/>
                <a:cs typeface="+mn-cs"/>
              </a:rPr>
              <a:t>PH/DO TESTING</a:t>
            </a:r>
          </a:p>
        </p:txBody>
      </p:sp>
      <p:sp>
        <p:nvSpPr>
          <p:cNvPr id="5" name="Text Placeholder 4">
            <a:extLst>
              <a:ext uri="{FF2B5EF4-FFF2-40B4-BE49-F238E27FC236}">
                <a16:creationId xmlns:a16="http://schemas.microsoft.com/office/drawing/2014/main" id="{1A7B6120-CDB1-2D4B-CFD2-EB0FBEF9C124}"/>
              </a:ext>
            </a:extLst>
          </p:cNvPr>
          <p:cNvSpPr txBox="1">
            <a:spLocks/>
          </p:cNvSpPr>
          <p:nvPr/>
        </p:nvSpPr>
        <p:spPr>
          <a:xfrm>
            <a:off x="4452389" y="2080771"/>
            <a:ext cx="3291521" cy="576262"/>
          </a:xfrm>
          <a:prstGeom prst="rect">
            <a:avLst/>
          </a:prstGeom>
        </p:spPr>
        <p:txBody>
          <a:bodyPr vert="horz" lIns="91440" tIns="45720" rIns="91440" bIns="45720" rtlCol="0" anchor="b">
            <a:noAutofit/>
          </a:bodyPr>
          <a:lstStyle>
            <a:lvl1pPr marL="0" indent="0" algn="ctr" defTabSz="914400" rtl="0" eaLnBrk="1" latinLnBrk="0" hangingPunct="1">
              <a:lnSpc>
                <a:spcPct val="85000"/>
              </a:lnSpc>
              <a:spcBef>
                <a:spcPts val="1000"/>
              </a:spcBef>
              <a:buClr>
                <a:schemeClr val="tx1"/>
              </a:buClr>
              <a:buFont typeface="Arial" panose="020B0604020202020204" pitchFamily="34" charset="0"/>
              <a:buNone/>
              <a:defRPr sz="2400" b="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tx1"/>
              </a:buClr>
              <a:buFont typeface="Arial" panose="020B0604020202020204" pitchFamily="34" charset="0"/>
              <a:buNone/>
              <a:defRPr sz="2000" b="1"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tx1"/>
              </a:buClr>
              <a:buFont typeface="Arial" panose="020B0604020202020204" pitchFamily="34" charset="0"/>
              <a:buNone/>
              <a:defRPr sz="1800" b="1"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9pPr>
          </a:lstStyle>
          <a:p>
            <a:pPr marL="0" marR="0" lvl="0" indent="0" algn="ctr" defTabSz="914400" rtl="0" eaLnBrk="1" fontAlgn="auto" latinLnBrk="0" hangingPunct="1">
              <a:lnSpc>
                <a:spcPct val="85000"/>
              </a:lnSpc>
              <a:spcBef>
                <a:spcPts val="1000"/>
              </a:spcBef>
              <a:spcAft>
                <a:spcPts val="0"/>
              </a:spcAft>
              <a:buClr>
                <a:sysClr val="windowText" lastClr="000000"/>
              </a:buClr>
              <a:buSzTx/>
              <a:buFont typeface="Arial" panose="020B0604020202020204" pitchFamily="34" charset="0"/>
              <a:buNone/>
              <a:tabLst/>
              <a:defRPr/>
            </a:pPr>
            <a:r>
              <a:rPr kumimoji="0" lang="en-US" sz="2400" b="0" i="0" u="none" strike="noStrike" kern="1200" cap="all" spc="0" normalizeH="0" baseline="0" noProof="0" dirty="0">
                <a:ln>
                  <a:noFill/>
                </a:ln>
                <a:solidFill>
                  <a:schemeClr val="tx2"/>
                </a:solidFill>
                <a:effectLst/>
                <a:uLnTx/>
                <a:uFillTx/>
                <a:latin typeface="Tw Cen MT" panose="020B0602020104020603"/>
                <a:ea typeface="+mn-ea"/>
                <a:cs typeface="+mn-cs"/>
              </a:rPr>
              <a:t>PRETREATMENT</a:t>
            </a:r>
          </a:p>
        </p:txBody>
      </p:sp>
      <p:sp>
        <p:nvSpPr>
          <p:cNvPr id="6" name="Text Placeholder 5">
            <a:extLst>
              <a:ext uri="{FF2B5EF4-FFF2-40B4-BE49-F238E27FC236}">
                <a16:creationId xmlns:a16="http://schemas.microsoft.com/office/drawing/2014/main" id="{B9C1F4B6-54ED-570B-04DB-EC5FC45EADD5}"/>
              </a:ext>
            </a:extLst>
          </p:cNvPr>
          <p:cNvSpPr txBox="1">
            <a:spLocks/>
          </p:cNvSpPr>
          <p:nvPr/>
        </p:nvSpPr>
        <p:spPr>
          <a:xfrm>
            <a:off x="4441348" y="2703213"/>
            <a:ext cx="3303351" cy="3629973"/>
          </a:xfrm>
          <a:prstGeom prst="rect">
            <a:avLst/>
          </a:prstGeom>
        </p:spPr>
        <p:txBody>
          <a:bodyPr vert="horz" lIns="91440" tIns="45720" rIns="91440" bIns="45720" rtlCol="0" anchor="t">
            <a:normAutofit fontScale="70000" lnSpcReduction="20000"/>
          </a:bodyPr>
          <a:lstStyle>
            <a:lvl1pPr marL="0" indent="0" algn="ctr" defTabSz="914400" rtl="0" eaLnBrk="1" latinLnBrk="0" hangingPunct="1">
              <a:lnSpc>
                <a:spcPct val="120000"/>
              </a:lnSpc>
              <a:spcBef>
                <a:spcPts val="1000"/>
              </a:spcBef>
              <a:buClr>
                <a:schemeClr val="tx1"/>
              </a:buClr>
              <a:buFont typeface="Arial" panose="020B0604020202020204" pitchFamily="34" charset="0"/>
              <a:buNone/>
              <a:defRPr sz="14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tx1"/>
              </a:buClr>
              <a:buFont typeface="Arial" panose="020B0604020202020204" pitchFamily="34" charset="0"/>
              <a:buNone/>
              <a:defRPr sz="12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tx1"/>
              </a:buClr>
              <a:buFont typeface="Arial" panose="020B0604020202020204" pitchFamily="34" charset="0"/>
              <a:buNone/>
              <a:defRPr sz="9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tx1"/>
              </a:buClr>
              <a:buFont typeface="Arial" panose="020B0604020202020204" pitchFamily="34" charset="0"/>
              <a:buNone/>
              <a:defRPr sz="9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tx1"/>
              </a:buClr>
              <a:buFont typeface="Arial" panose="020B0604020202020204" pitchFamily="34" charset="0"/>
              <a:buNone/>
              <a:defRPr sz="9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tx1"/>
              </a:buClr>
              <a:buFont typeface="Arial" panose="020B0604020202020204" pitchFamily="34" charset="0"/>
              <a:buNone/>
              <a:defRPr sz="9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tx1"/>
              </a:buClr>
              <a:buFont typeface="Arial" panose="020B0604020202020204" pitchFamily="34" charset="0"/>
              <a:buNone/>
              <a:defRPr sz="9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tx1"/>
              </a:buClr>
              <a:buFont typeface="Arial" panose="020B0604020202020204" pitchFamily="34" charset="0"/>
              <a:buNone/>
              <a:defRPr sz="900" kern="1200" cap="all" baseline="0">
                <a:solidFill>
                  <a:schemeClr val="tx1"/>
                </a:solidFill>
                <a:effectLst/>
                <a:latin typeface="+mn-lt"/>
                <a:ea typeface="+mn-ea"/>
                <a:cs typeface="+mn-cs"/>
              </a:defRPr>
            </a:lvl9pPr>
          </a:lstStyle>
          <a:p>
            <a:pPr marL="285750" marR="0" lvl="0" indent="-285750" algn="l"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Char char="•"/>
              <a:tabLst/>
              <a:defRPr/>
            </a:pPr>
            <a:r>
              <a:rPr kumimoji="0" lang="en-US" sz="2600" b="0" i="0" u="none" strike="noStrike" kern="1200" cap="all" spc="0" normalizeH="0" baseline="0" noProof="0" dirty="0">
                <a:ln>
                  <a:noFill/>
                </a:ln>
                <a:solidFill>
                  <a:schemeClr val="tx2"/>
                </a:solidFill>
                <a:effectLst/>
                <a:uLnTx/>
                <a:uFillTx/>
                <a:latin typeface="Tw Cen MT" panose="020B0602020104020603"/>
                <a:ea typeface="+mn-ea"/>
                <a:cs typeface="+mn-cs"/>
              </a:rPr>
              <a:t>LOCATING TOOLS</a:t>
            </a:r>
          </a:p>
          <a:p>
            <a:pPr marL="742950" marR="0" lvl="1" indent="-285750" algn="l" defTabSz="914400" rtl="0" eaLnBrk="1" fontAlgn="auto" latinLnBrk="0" hangingPunct="1">
              <a:lnSpc>
                <a:spcPct val="120000"/>
              </a:lnSpc>
              <a:spcBef>
                <a:spcPts val="500"/>
              </a:spcBef>
              <a:spcAft>
                <a:spcPts val="0"/>
              </a:spcAft>
              <a:buClr>
                <a:sysClr val="windowText" lastClr="000000"/>
              </a:buClr>
              <a:buSzTx/>
              <a:buFont typeface="Arial" panose="020B0604020202020204" pitchFamily="34" charset="0"/>
              <a:buChar char="•"/>
              <a:tabLst/>
              <a:defRPr/>
            </a:pPr>
            <a:r>
              <a:rPr kumimoji="0" lang="en-US" sz="2400" b="0" i="0" u="none" strike="noStrike" kern="1200" cap="all" spc="0" normalizeH="0" baseline="0" noProof="0" dirty="0">
                <a:ln>
                  <a:noFill/>
                </a:ln>
                <a:solidFill>
                  <a:schemeClr val="tx2"/>
                </a:solidFill>
                <a:effectLst/>
                <a:uLnTx/>
                <a:uFillTx/>
                <a:latin typeface="Tw Cen MT" panose="020B0602020104020603"/>
                <a:ea typeface="+mn-ea"/>
                <a:cs typeface="+mn-cs"/>
              </a:rPr>
              <a:t>TRANSMITTERS</a:t>
            </a:r>
          </a:p>
          <a:p>
            <a:pPr marL="742950" marR="0" lvl="1" indent="-285750" algn="l" defTabSz="914400" rtl="0" eaLnBrk="1" fontAlgn="auto" latinLnBrk="0" hangingPunct="1">
              <a:lnSpc>
                <a:spcPct val="120000"/>
              </a:lnSpc>
              <a:spcBef>
                <a:spcPts val="500"/>
              </a:spcBef>
              <a:spcAft>
                <a:spcPts val="0"/>
              </a:spcAft>
              <a:buClr>
                <a:sysClr val="windowText" lastClr="000000"/>
              </a:buClr>
              <a:buSzTx/>
              <a:buFont typeface="Arial" panose="020B0604020202020204" pitchFamily="34" charset="0"/>
              <a:buChar char="•"/>
              <a:tabLst/>
              <a:defRPr/>
            </a:pPr>
            <a:r>
              <a:rPr kumimoji="0" lang="en-US" sz="2400" b="0" i="0" u="none" strike="noStrike" kern="1200" cap="all" spc="0" normalizeH="0" baseline="0" noProof="0" dirty="0">
                <a:ln>
                  <a:noFill/>
                </a:ln>
                <a:solidFill>
                  <a:schemeClr val="tx2"/>
                </a:solidFill>
                <a:effectLst/>
                <a:uLnTx/>
                <a:uFillTx/>
                <a:latin typeface="Tw Cen MT" panose="020B0602020104020603"/>
                <a:ea typeface="+mn-ea"/>
                <a:cs typeface="+mn-cs"/>
              </a:rPr>
              <a:t>METAL DETECTORS</a:t>
            </a:r>
          </a:p>
          <a:p>
            <a:pPr marL="285750" marR="0" lvl="0" indent="-285750" algn="l"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Char char="•"/>
              <a:tabLst/>
              <a:defRPr/>
            </a:pPr>
            <a:r>
              <a:rPr kumimoji="0" lang="en-US" sz="2600" b="0" i="0" u="none" strike="noStrike" kern="1200" cap="all" spc="0" normalizeH="0" baseline="0" noProof="0" dirty="0">
                <a:ln>
                  <a:noFill/>
                </a:ln>
                <a:solidFill>
                  <a:schemeClr val="tx2"/>
                </a:solidFill>
                <a:effectLst/>
                <a:uLnTx/>
                <a:uFillTx/>
                <a:latin typeface="Tw Cen MT" panose="020B0602020104020603"/>
                <a:ea typeface="+mn-ea"/>
                <a:cs typeface="+mn-cs"/>
              </a:rPr>
              <a:t>OPENING TOOLS</a:t>
            </a:r>
          </a:p>
          <a:p>
            <a:pPr marL="742950" marR="0" lvl="1" indent="-285750" algn="l" defTabSz="914400" rtl="0" eaLnBrk="1" fontAlgn="auto" latinLnBrk="0" hangingPunct="1">
              <a:lnSpc>
                <a:spcPct val="120000"/>
              </a:lnSpc>
              <a:spcBef>
                <a:spcPts val="500"/>
              </a:spcBef>
              <a:spcAft>
                <a:spcPts val="0"/>
              </a:spcAft>
              <a:buClr>
                <a:sysClr val="windowText" lastClr="000000"/>
              </a:buClr>
              <a:buSzTx/>
              <a:buFont typeface="Arial" panose="020B0604020202020204" pitchFamily="34" charset="0"/>
              <a:buChar char="•"/>
              <a:tabLst/>
              <a:defRPr/>
            </a:pPr>
            <a:r>
              <a:rPr kumimoji="0" lang="en-US" sz="2400" b="0" i="0" u="none" strike="noStrike" kern="1200" cap="all" spc="0" normalizeH="0" baseline="0" noProof="0" dirty="0">
                <a:ln>
                  <a:noFill/>
                </a:ln>
                <a:solidFill>
                  <a:schemeClr val="tx2"/>
                </a:solidFill>
                <a:effectLst/>
                <a:uLnTx/>
                <a:uFillTx/>
                <a:latin typeface="Tw Cen MT" panose="020B0602020104020603"/>
                <a:ea typeface="+mn-ea"/>
                <a:cs typeface="+mn-cs"/>
              </a:rPr>
              <a:t>SHOVELS</a:t>
            </a:r>
          </a:p>
          <a:p>
            <a:pPr marL="285750" marR="0" lvl="0" indent="-285750" algn="l"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Char char="•"/>
              <a:tabLst/>
              <a:defRPr/>
            </a:pPr>
            <a:r>
              <a:rPr kumimoji="0" lang="en-US" sz="2600" b="0" i="0" u="none" strike="noStrike" kern="1200" cap="all" spc="0" normalizeH="0" baseline="0" noProof="0" dirty="0">
                <a:ln>
                  <a:noFill/>
                </a:ln>
                <a:solidFill>
                  <a:schemeClr val="tx2"/>
                </a:solidFill>
                <a:effectLst/>
                <a:uLnTx/>
                <a:uFillTx/>
                <a:latin typeface="Tw Cen MT" panose="020B0602020104020603"/>
                <a:ea typeface="+mn-ea"/>
                <a:cs typeface="+mn-cs"/>
              </a:rPr>
              <a:t>INSPECTION TOOLS</a:t>
            </a:r>
          </a:p>
          <a:p>
            <a:pPr marL="742950" marR="0" lvl="1" indent="-285750" algn="l" defTabSz="914400" rtl="0" eaLnBrk="1" fontAlgn="auto" latinLnBrk="0" hangingPunct="1">
              <a:lnSpc>
                <a:spcPct val="120000"/>
              </a:lnSpc>
              <a:spcBef>
                <a:spcPts val="500"/>
              </a:spcBef>
              <a:spcAft>
                <a:spcPts val="0"/>
              </a:spcAft>
              <a:buClr>
                <a:sysClr val="windowText" lastClr="000000"/>
              </a:buClr>
              <a:buSzTx/>
              <a:buFont typeface="Arial" panose="020B0604020202020204" pitchFamily="34" charset="0"/>
              <a:buChar char="•"/>
              <a:tabLst/>
              <a:defRPr/>
            </a:pPr>
            <a:r>
              <a:rPr kumimoji="0" lang="en-US" sz="2400" b="0" i="0" u="none" strike="noStrike" kern="1200" cap="all" spc="0" normalizeH="0" baseline="0" noProof="0" dirty="0">
                <a:ln>
                  <a:noFill/>
                </a:ln>
                <a:solidFill>
                  <a:schemeClr val="tx2"/>
                </a:solidFill>
                <a:effectLst/>
                <a:uLnTx/>
                <a:uFillTx/>
                <a:latin typeface="Tw Cen MT" panose="020B0602020104020603"/>
                <a:ea typeface="+mn-ea"/>
                <a:cs typeface="+mn-cs"/>
              </a:rPr>
              <a:t>MIRROR</a:t>
            </a:r>
          </a:p>
          <a:p>
            <a:pPr marL="742950" marR="0" lvl="1" indent="-285750" algn="l" defTabSz="914400" rtl="0" eaLnBrk="1" fontAlgn="auto" latinLnBrk="0" hangingPunct="1">
              <a:lnSpc>
                <a:spcPct val="120000"/>
              </a:lnSpc>
              <a:spcBef>
                <a:spcPts val="500"/>
              </a:spcBef>
              <a:spcAft>
                <a:spcPts val="0"/>
              </a:spcAft>
              <a:buClr>
                <a:sysClr val="windowText" lastClr="000000"/>
              </a:buClr>
              <a:buSzTx/>
              <a:buFont typeface="Arial" panose="020B0604020202020204" pitchFamily="34" charset="0"/>
              <a:buChar char="•"/>
              <a:tabLst/>
              <a:defRPr/>
            </a:pPr>
            <a:r>
              <a:rPr kumimoji="0" lang="en-US" sz="2400" b="0" i="0" u="none" strike="noStrike" kern="1200" cap="all" spc="0" normalizeH="0" baseline="0" noProof="0" dirty="0">
                <a:ln>
                  <a:noFill/>
                </a:ln>
                <a:solidFill>
                  <a:schemeClr val="tx2"/>
                </a:solidFill>
                <a:effectLst/>
                <a:uLnTx/>
                <a:uFillTx/>
                <a:latin typeface="Tw Cen MT" panose="020B0602020104020603"/>
                <a:ea typeface="+mn-ea"/>
                <a:cs typeface="+mn-cs"/>
              </a:rPr>
              <a:t>CAMERA</a:t>
            </a:r>
          </a:p>
          <a:p>
            <a:pPr marL="1200150" marR="0" lvl="2" indent="-285750" algn="l" defTabSz="914400" rtl="0" eaLnBrk="1" fontAlgn="auto" latinLnBrk="0" hangingPunct="1">
              <a:lnSpc>
                <a:spcPct val="120000"/>
              </a:lnSpc>
              <a:spcBef>
                <a:spcPts val="500"/>
              </a:spcBef>
              <a:spcAft>
                <a:spcPts val="0"/>
              </a:spcAft>
              <a:buClr>
                <a:sysClr val="windowText" lastClr="000000"/>
              </a:buClr>
              <a:buSzTx/>
              <a:buFont typeface="Arial" panose="020B0604020202020204" pitchFamily="34" charset="0"/>
              <a:buChar char="•"/>
              <a:tabLst/>
              <a:defRPr/>
            </a:pPr>
            <a:r>
              <a:rPr kumimoji="0" lang="en-US" sz="2200" b="0" i="0" u="none" strike="noStrike" kern="1200" cap="all" spc="0" normalizeH="0" baseline="0" noProof="0" dirty="0">
                <a:ln>
                  <a:noFill/>
                </a:ln>
                <a:solidFill>
                  <a:schemeClr val="tx2"/>
                </a:solidFill>
                <a:effectLst/>
                <a:uLnTx/>
                <a:uFillTx/>
                <a:latin typeface="Tw Cen MT" panose="020B0602020104020603"/>
                <a:ea typeface="+mn-ea"/>
                <a:cs typeface="+mn-cs"/>
              </a:rPr>
              <a:t>LINE</a:t>
            </a:r>
          </a:p>
          <a:p>
            <a:pPr marL="1200150" marR="0" lvl="2" indent="-285750" algn="l" defTabSz="914400" rtl="0" eaLnBrk="1" fontAlgn="auto" latinLnBrk="0" hangingPunct="1">
              <a:lnSpc>
                <a:spcPct val="120000"/>
              </a:lnSpc>
              <a:spcBef>
                <a:spcPts val="500"/>
              </a:spcBef>
              <a:spcAft>
                <a:spcPts val="0"/>
              </a:spcAft>
              <a:buClr>
                <a:sysClr val="windowText" lastClr="000000"/>
              </a:buClr>
              <a:buSzTx/>
              <a:buFont typeface="Arial" panose="020B0604020202020204" pitchFamily="34" charset="0"/>
              <a:buChar char="•"/>
              <a:tabLst/>
              <a:defRPr/>
            </a:pPr>
            <a:r>
              <a:rPr kumimoji="0" lang="en-US" sz="2200" b="0" i="0" u="none" strike="noStrike" kern="1200" cap="all" spc="0" normalizeH="0" baseline="0" noProof="0" dirty="0">
                <a:ln>
                  <a:noFill/>
                </a:ln>
                <a:solidFill>
                  <a:schemeClr val="tx2"/>
                </a:solidFill>
                <a:effectLst/>
                <a:uLnTx/>
                <a:uFillTx/>
                <a:latin typeface="Tw Cen MT" panose="020B0602020104020603"/>
                <a:ea typeface="+mn-ea"/>
                <a:cs typeface="+mn-cs"/>
              </a:rPr>
              <a:t>PHOTO</a:t>
            </a:r>
          </a:p>
        </p:txBody>
      </p:sp>
      <p:sp>
        <p:nvSpPr>
          <p:cNvPr id="7" name="Text Placeholder 6">
            <a:extLst>
              <a:ext uri="{FF2B5EF4-FFF2-40B4-BE49-F238E27FC236}">
                <a16:creationId xmlns:a16="http://schemas.microsoft.com/office/drawing/2014/main" id="{67413540-DDAC-E4AC-0989-A6A92FCBE942}"/>
              </a:ext>
            </a:extLst>
          </p:cNvPr>
          <p:cNvSpPr txBox="1">
            <a:spLocks/>
          </p:cNvSpPr>
          <p:nvPr/>
        </p:nvSpPr>
        <p:spPr>
          <a:xfrm>
            <a:off x="7973298" y="2080771"/>
            <a:ext cx="3304928" cy="576262"/>
          </a:xfrm>
          <a:prstGeom prst="rect">
            <a:avLst/>
          </a:prstGeom>
        </p:spPr>
        <p:txBody>
          <a:bodyPr vert="horz" lIns="91440" tIns="45720" rIns="91440" bIns="45720" rtlCol="0" anchor="b">
            <a:noAutofit/>
          </a:bodyPr>
          <a:lstStyle>
            <a:lvl1pPr marL="0" indent="0" algn="ctr" defTabSz="914400" rtl="0" eaLnBrk="1" latinLnBrk="0" hangingPunct="1">
              <a:lnSpc>
                <a:spcPct val="85000"/>
              </a:lnSpc>
              <a:spcBef>
                <a:spcPts val="1000"/>
              </a:spcBef>
              <a:buClr>
                <a:schemeClr val="tx1"/>
              </a:buClr>
              <a:buFont typeface="Arial" panose="020B0604020202020204" pitchFamily="34" charset="0"/>
              <a:buNone/>
              <a:defRPr sz="2400" b="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tx1"/>
              </a:buClr>
              <a:buFont typeface="Arial" panose="020B0604020202020204" pitchFamily="34" charset="0"/>
              <a:buNone/>
              <a:defRPr sz="2000" b="1"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tx1"/>
              </a:buClr>
              <a:buFont typeface="Arial" panose="020B0604020202020204" pitchFamily="34" charset="0"/>
              <a:buNone/>
              <a:defRPr sz="1800" b="1"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tx1"/>
              </a:buClr>
              <a:buFont typeface="Arial" panose="020B0604020202020204" pitchFamily="34" charset="0"/>
              <a:buNone/>
              <a:defRPr sz="1600" b="1" kern="1200" cap="all" baseline="0">
                <a:solidFill>
                  <a:schemeClr val="tx1"/>
                </a:solidFill>
                <a:effectLst/>
                <a:latin typeface="+mn-lt"/>
                <a:ea typeface="+mn-ea"/>
                <a:cs typeface="+mn-cs"/>
              </a:defRPr>
            </a:lvl9pPr>
          </a:lstStyle>
          <a:p>
            <a:pPr marL="0" marR="0" lvl="0" indent="0" algn="ctr" defTabSz="914400" rtl="0" eaLnBrk="1" fontAlgn="auto" latinLnBrk="0" hangingPunct="1">
              <a:lnSpc>
                <a:spcPct val="85000"/>
              </a:lnSpc>
              <a:spcBef>
                <a:spcPts val="1000"/>
              </a:spcBef>
              <a:spcAft>
                <a:spcPts val="0"/>
              </a:spcAft>
              <a:buClr>
                <a:sysClr val="windowText" lastClr="000000"/>
              </a:buClr>
              <a:buSzTx/>
              <a:buFont typeface="Arial" panose="020B0604020202020204" pitchFamily="34" charset="0"/>
              <a:buNone/>
              <a:tabLst/>
              <a:defRPr/>
            </a:pPr>
            <a:r>
              <a:rPr kumimoji="0" lang="en-US" sz="2400" b="0" i="0" u="none" strike="noStrike" kern="1200" cap="all" spc="0" normalizeH="0" baseline="0" noProof="0" dirty="0">
                <a:ln>
                  <a:noFill/>
                </a:ln>
                <a:solidFill>
                  <a:schemeClr val="tx2"/>
                </a:solidFill>
                <a:effectLst/>
                <a:uLnTx/>
                <a:uFillTx/>
                <a:latin typeface="Tw Cen MT" panose="020B0602020104020603"/>
                <a:ea typeface="+mn-ea"/>
                <a:cs typeface="+mn-cs"/>
              </a:rPr>
              <a:t>SOIL</a:t>
            </a:r>
          </a:p>
        </p:txBody>
      </p:sp>
      <p:sp>
        <p:nvSpPr>
          <p:cNvPr id="8" name="Text Placeholder 7">
            <a:extLst>
              <a:ext uri="{FF2B5EF4-FFF2-40B4-BE49-F238E27FC236}">
                <a16:creationId xmlns:a16="http://schemas.microsoft.com/office/drawing/2014/main" id="{0635C31D-2336-FCC1-4D0A-B559DDD7BC86}"/>
              </a:ext>
            </a:extLst>
          </p:cNvPr>
          <p:cNvSpPr txBox="1">
            <a:spLocks/>
          </p:cNvSpPr>
          <p:nvPr/>
        </p:nvSpPr>
        <p:spPr>
          <a:xfrm>
            <a:off x="7973298" y="2703213"/>
            <a:ext cx="3304928" cy="2847845"/>
          </a:xfrm>
          <a:prstGeom prst="rect">
            <a:avLst/>
          </a:prstGeom>
        </p:spPr>
        <p:txBody>
          <a:bodyPr vert="horz" lIns="91440" tIns="45720" rIns="91440" bIns="45720" rtlCol="0" anchor="t">
            <a:normAutofit/>
          </a:bodyPr>
          <a:lstStyle>
            <a:lvl1pPr marL="0" indent="0" algn="ctr" defTabSz="914400" rtl="0" eaLnBrk="1" latinLnBrk="0" hangingPunct="1">
              <a:lnSpc>
                <a:spcPct val="120000"/>
              </a:lnSpc>
              <a:spcBef>
                <a:spcPts val="1000"/>
              </a:spcBef>
              <a:buClr>
                <a:schemeClr val="tx1"/>
              </a:buClr>
              <a:buFont typeface="Arial" panose="020B0604020202020204" pitchFamily="34" charset="0"/>
              <a:buNone/>
              <a:defRPr sz="1400" kern="1200" cap="all" baseline="0">
                <a:solidFill>
                  <a:schemeClr val="tx1"/>
                </a:solidFill>
                <a:effectLst/>
                <a:latin typeface="+mn-lt"/>
                <a:ea typeface="+mn-ea"/>
                <a:cs typeface="+mn-cs"/>
              </a:defRPr>
            </a:lvl1pPr>
            <a:lvl2pPr marL="457200" indent="0" algn="l" defTabSz="914400" rtl="0" eaLnBrk="1" latinLnBrk="0" hangingPunct="1">
              <a:lnSpc>
                <a:spcPct val="120000"/>
              </a:lnSpc>
              <a:spcBef>
                <a:spcPts val="500"/>
              </a:spcBef>
              <a:buClr>
                <a:schemeClr val="tx1"/>
              </a:buClr>
              <a:buFont typeface="Arial" panose="020B0604020202020204" pitchFamily="34" charset="0"/>
              <a:buNone/>
              <a:defRPr sz="1200" kern="1200" cap="all" baseline="0">
                <a:solidFill>
                  <a:schemeClr val="tx1"/>
                </a:solidFill>
                <a:effectLst/>
                <a:latin typeface="+mn-lt"/>
                <a:ea typeface="+mn-ea"/>
                <a:cs typeface="+mn-cs"/>
              </a:defRPr>
            </a:lvl2pPr>
            <a:lvl3pPr marL="914400" indent="0" algn="l" defTabSz="914400" rtl="0" eaLnBrk="1" latinLnBrk="0" hangingPunct="1">
              <a:lnSpc>
                <a:spcPct val="120000"/>
              </a:lnSpc>
              <a:spcBef>
                <a:spcPts val="500"/>
              </a:spcBef>
              <a:buClr>
                <a:schemeClr val="tx1"/>
              </a:buClr>
              <a:buFont typeface="Arial" panose="020B0604020202020204" pitchFamily="34" charset="0"/>
              <a:buNone/>
              <a:defRPr sz="1000" kern="1200" cap="all" baseline="0">
                <a:solidFill>
                  <a:schemeClr val="tx1"/>
                </a:solidFill>
                <a:effectLst/>
                <a:latin typeface="+mn-lt"/>
                <a:ea typeface="+mn-ea"/>
                <a:cs typeface="+mn-cs"/>
              </a:defRPr>
            </a:lvl3pPr>
            <a:lvl4pPr marL="1371600" indent="0" algn="l" defTabSz="914400" rtl="0" eaLnBrk="1" latinLnBrk="0" hangingPunct="1">
              <a:lnSpc>
                <a:spcPct val="120000"/>
              </a:lnSpc>
              <a:spcBef>
                <a:spcPts val="500"/>
              </a:spcBef>
              <a:buClr>
                <a:schemeClr val="tx1"/>
              </a:buClr>
              <a:buFont typeface="Arial" panose="020B0604020202020204" pitchFamily="34" charset="0"/>
              <a:buNone/>
              <a:defRPr sz="900" kern="1200" cap="all" baseline="0">
                <a:solidFill>
                  <a:schemeClr val="tx1"/>
                </a:solidFill>
                <a:effectLst/>
                <a:latin typeface="+mn-lt"/>
                <a:ea typeface="+mn-ea"/>
                <a:cs typeface="+mn-cs"/>
              </a:defRPr>
            </a:lvl4pPr>
            <a:lvl5pPr marL="1828800" indent="0" algn="l" defTabSz="914400" rtl="0" eaLnBrk="1" latinLnBrk="0" hangingPunct="1">
              <a:lnSpc>
                <a:spcPct val="120000"/>
              </a:lnSpc>
              <a:spcBef>
                <a:spcPts val="500"/>
              </a:spcBef>
              <a:buClr>
                <a:schemeClr val="tx1"/>
              </a:buClr>
              <a:buFont typeface="Arial" panose="020B0604020202020204" pitchFamily="34" charset="0"/>
              <a:buNone/>
              <a:defRPr sz="900" kern="1200" cap="all" baseline="0">
                <a:solidFill>
                  <a:schemeClr val="tx1"/>
                </a:solidFill>
                <a:effectLst/>
                <a:latin typeface="+mn-lt"/>
                <a:ea typeface="+mn-ea"/>
                <a:cs typeface="+mn-cs"/>
              </a:defRPr>
            </a:lvl5pPr>
            <a:lvl6pPr marL="2286000" indent="0" algn="l" defTabSz="914400" rtl="0" eaLnBrk="1" latinLnBrk="0" hangingPunct="1">
              <a:lnSpc>
                <a:spcPct val="120000"/>
              </a:lnSpc>
              <a:spcBef>
                <a:spcPts val="500"/>
              </a:spcBef>
              <a:buClr>
                <a:schemeClr val="tx1"/>
              </a:buClr>
              <a:buFont typeface="Arial" panose="020B0604020202020204" pitchFamily="34" charset="0"/>
              <a:buNone/>
              <a:defRPr sz="900" kern="1200" cap="all" baseline="0">
                <a:solidFill>
                  <a:schemeClr val="tx1"/>
                </a:solidFill>
                <a:effectLst/>
                <a:latin typeface="+mn-lt"/>
                <a:ea typeface="+mn-ea"/>
                <a:cs typeface="+mn-cs"/>
              </a:defRPr>
            </a:lvl6pPr>
            <a:lvl7pPr marL="2743200" indent="0" algn="l" defTabSz="914400" rtl="0" eaLnBrk="1" latinLnBrk="0" hangingPunct="1">
              <a:lnSpc>
                <a:spcPct val="120000"/>
              </a:lnSpc>
              <a:spcBef>
                <a:spcPts val="500"/>
              </a:spcBef>
              <a:buClr>
                <a:schemeClr val="tx1"/>
              </a:buClr>
              <a:buFont typeface="Arial" panose="020B0604020202020204" pitchFamily="34" charset="0"/>
              <a:buNone/>
              <a:defRPr sz="900" kern="1200" cap="all" baseline="0">
                <a:solidFill>
                  <a:schemeClr val="tx1"/>
                </a:solidFill>
                <a:effectLst/>
                <a:latin typeface="+mn-lt"/>
                <a:ea typeface="+mn-ea"/>
                <a:cs typeface="+mn-cs"/>
              </a:defRPr>
            </a:lvl7pPr>
            <a:lvl8pPr marL="3200400" indent="0" algn="l" defTabSz="914400" rtl="0" eaLnBrk="1" latinLnBrk="0" hangingPunct="1">
              <a:lnSpc>
                <a:spcPct val="120000"/>
              </a:lnSpc>
              <a:spcBef>
                <a:spcPts val="500"/>
              </a:spcBef>
              <a:buClr>
                <a:schemeClr val="tx1"/>
              </a:buClr>
              <a:buFont typeface="Arial" panose="020B0604020202020204" pitchFamily="34" charset="0"/>
              <a:buNone/>
              <a:defRPr sz="900" kern="1200" cap="all" baseline="0">
                <a:solidFill>
                  <a:schemeClr val="tx1"/>
                </a:solidFill>
                <a:effectLst/>
                <a:latin typeface="+mn-lt"/>
                <a:ea typeface="+mn-ea"/>
                <a:cs typeface="+mn-cs"/>
              </a:defRPr>
            </a:lvl8pPr>
            <a:lvl9pPr marL="3657600" indent="0" algn="l" defTabSz="914400" rtl="0" eaLnBrk="1" latinLnBrk="0" hangingPunct="1">
              <a:lnSpc>
                <a:spcPct val="120000"/>
              </a:lnSpc>
              <a:spcBef>
                <a:spcPts val="500"/>
              </a:spcBef>
              <a:buClr>
                <a:schemeClr val="tx1"/>
              </a:buClr>
              <a:buFont typeface="Arial" panose="020B0604020202020204" pitchFamily="34" charset="0"/>
              <a:buNone/>
              <a:defRPr sz="900" kern="1200" cap="all" baseline="0">
                <a:solidFill>
                  <a:schemeClr val="tx1"/>
                </a:solidFill>
                <a:effectLst/>
                <a:latin typeface="+mn-lt"/>
                <a:ea typeface="+mn-ea"/>
                <a:cs typeface="+mn-cs"/>
              </a:defRPr>
            </a:lvl9pPr>
          </a:lstStyle>
          <a:p>
            <a:pPr marL="285750" marR="0" lvl="0" indent="-285750" algn="l"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Char char="•"/>
              <a:tabLst/>
              <a:defRPr/>
            </a:pPr>
            <a:r>
              <a:rPr kumimoji="0" lang="en-US" sz="1800" b="0" i="0" u="none" strike="noStrike" kern="1200" cap="all" spc="0" normalizeH="0" baseline="0" noProof="0" dirty="0">
                <a:ln>
                  <a:noFill/>
                </a:ln>
                <a:solidFill>
                  <a:schemeClr val="tx2"/>
                </a:solidFill>
                <a:effectLst/>
                <a:uLnTx/>
                <a:uFillTx/>
                <a:latin typeface="Tw Cen MT" panose="020B0602020104020603"/>
                <a:ea typeface="+mn-ea"/>
                <a:cs typeface="+mn-cs"/>
              </a:rPr>
              <a:t>SOIL SURVEY</a:t>
            </a:r>
          </a:p>
          <a:p>
            <a:pPr marL="285750" marR="0" lvl="0" indent="-285750" algn="l"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Char char="•"/>
              <a:tabLst/>
              <a:defRPr/>
            </a:pPr>
            <a:r>
              <a:rPr kumimoji="0" lang="en-US" sz="1800" b="0" i="0" u="none" strike="noStrike" kern="1200" cap="all" spc="0" normalizeH="0" baseline="0" noProof="0" dirty="0">
                <a:ln>
                  <a:noFill/>
                </a:ln>
                <a:solidFill>
                  <a:schemeClr val="tx2"/>
                </a:solidFill>
                <a:effectLst/>
                <a:uLnTx/>
                <a:uFillTx/>
                <a:latin typeface="Tw Cen MT" panose="020B0602020104020603"/>
                <a:ea typeface="+mn-ea"/>
                <a:cs typeface="+mn-cs"/>
              </a:rPr>
              <a:t>BORING (pit) TOOLS</a:t>
            </a:r>
          </a:p>
          <a:p>
            <a:pPr marL="285750" marR="0" lvl="0" indent="-285750" algn="l"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Char char="•"/>
              <a:tabLst/>
              <a:defRPr/>
            </a:pPr>
            <a:r>
              <a:rPr kumimoji="0" lang="en-US" sz="1800" b="0" i="0" u="none" strike="noStrike" kern="1200" cap="all" spc="0" normalizeH="0" baseline="0" noProof="0" dirty="0">
                <a:ln>
                  <a:noFill/>
                </a:ln>
                <a:solidFill>
                  <a:schemeClr val="tx2"/>
                </a:solidFill>
                <a:effectLst/>
                <a:uLnTx/>
                <a:uFillTx/>
                <a:latin typeface="Tw Cen MT" panose="020B0602020104020603"/>
                <a:ea typeface="+mn-ea"/>
                <a:cs typeface="+mn-cs"/>
              </a:rPr>
              <a:t>MUNSELL COLOR BOOK</a:t>
            </a:r>
          </a:p>
          <a:p>
            <a:pPr marL="285750" marR="0" lvl="0" indent="-285750" algn="l"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Char char="•"/>
              <a:tabLst/>
              <a:defRPr/>
            </a:pPr>
            <a:r>
              <a:rPr kumimoji="0" lang="en-US" sz="1800" b="0" i="0" u="none" strike="noStrike" kern="1200" cap="all" spc="0" normalizeH="0" baseline="0" noProof="0" dirty="0">
                <a:ln>
                  <a:noFill/>
                </a:ln>
                <a:solidFill>
                  <a:schemeClr val="tx2"/>
                </a:solidFill>
                <a:effectLst/>
                <a:uLnTx/>
                <a:uFillTx/>
                <a:latin typeface="Tw Cen MT" panose="020B0602020104020603"/>
                <a:ea typeface="+mn-ea"/>
                <a:cs typeface="+mn-cs"/>
              </a:rPr>
              <a:t>SOIL UNDERSTANDING</a:t>
            </a:r>
          </a:p>
        </p:txBody>
      </p:sp>
      <p:pic>
        <p:nvPicPr>
          <p:cNvPr id="9" name="Content Placeholder 4" descr="DSCF1764.JPG">
            <a:extLst>
              <a:ext uri="{FF2B5EF4-FFF2-40B4-BE49-F238E27FC236}">
                <a16:creationId xmlns:a16="http://schemas.microsoft.com/office/drawing/2014/main" id="{9DC2B4D1-AEDA-7843-C4C2-8CE13088FDA7}"/>
              </a:ext>
            </a:extLst>
          </p:cNvPr>
          <p:cNvPicPr>
            <a:picLocks noChangeAspect="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2404948" y="468991"/>
            <a:ext cx="2299324" cy="16050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a:extLst>
              <a:ext uri="{FF2B5EF4-FFF2-40B4-BE49-F238E27FC236}">
                <a16:creationId xmlns:a16="http://schemas.microsoft.com/office/drawing/2014/main" id="{98B5A311-3CDE-72D0-927B-7AACA89AD0A7}"/>
              </a:ext>
            </a:extLst>
          </p:cNvPr>
          <p:cNvPicPr>
            <a:picLocks noChangeAspect="1" noChangeArrowheads="1"/>
          </p:cNvPicPr>
          <p:nvPr/>
        </p:nvPicPr>
        <p:blipFill>
          <a:blip r:embed="rId4">
            <a:alphaModFix amt="70000"/>
            <a:extLst>
              <a:ext uri="{28A0092B-C50C-407E-A947-70E740481C1C}">
                <a14:useLocalDpi xmlns:a14="http://schemas.microsoft.com/office/drawing/2010/main" val="0"/>
              </a:ext>
            </a:extLst>
          </a:blip>
          <a:srcRect/>
          <a:stretch>
            <a:fillRect/>
          </a:stretch>
        </p:blipFill>
        <p:spPr bwMode="auto">
          <a:xfrm>
            <a:off x="1667539" y="5108201"/>
            <a:ext cx="1887071" cy="150965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ontent Placeholder 3" descr="DSCF1819.JPG">
            <a:extLst>
              <a:ext uri="{FF2B5EF4-FFF2-40B4-BE49-F238E27FC236}">
                <a16:creationId xmlns:a16="http://schemas.microsoft.com/office/drawing/2014/main" id="{0B98A994-8004-7D54-FB90-E3B079BF3E61}"/>
              </a:ext>
            </a:extLst>
          </p:cNvPr>
          <p:cNvPicPr>
            <a:picLocks noChangeAspect="1"/>
          </p:cNvPicPr>
          <p:nvPr/>
        </p:nvPicPr>
        <p:blipFill>
          <a:blip r:embed="rId5">
            <a:lum bright="10000"/>
            <a:alphaModFix amt="70000"/>
            <a:extLst>
              <a:ext uri="{28A0092B-C50C-407E-A947-70E740481C1C}">
                <a14:useLocalDpi xmlns:a14="http://schemas.microsoft.com/office/drawing/2010/main" val="0"/>
              </a:ext>
            </a:extLst>
          </a:blip>
          <a:srcRect/>
          <a:stretch>
            <a:fillRect/>
          </a:stretch>
        </p:blipFill>
        <p:spPr bwMode="auto">
          <a:xfrm>
            <a:off x="7487729" y="302151"/>
            <a:ext cx="2616197" cy="18579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F4458BAA-C316-1BF0-BAD9-ED8E6203CE62}"/>
              </a:ext>
            </a:extLst>
          </p:cNvPr>
          <p:cNvPicPr>
            <a:picLocks noChangeAspect="1"/>
          </p:cNvPicPr>
          <p:nvPr/>
        </p:nvPicPr>
        <p:blipFill>
          <a:blip r:embed="rId6">
            <a:alphaModFix amt="70000"/>
            <a:extLst>
              <a:ext uri="{28A0092B-C50C-407E-A947-70E740481C1C}">
                <a14:useLocalDpi xmlns:a14="http://schemas.microsoft.com/office/drawing/2010/main" val="0"/>
              </a:ext>
            </a:extLst>
          </a:blip>
          <a:stretch>
            <a:fillRect/>
          </a:stretch>
        </p:blipFill>
        <p:spPr>
          <a:xfrm>
            <a:off x="7449532" y="4609017"/>
            <a:ext cx="2301984" cy="1605094"/>
          </a:xfrm>
          <a:prstGeom prst="rect">
            <a:avLst/>
          </a:prstGeom>
          <a:ln>
            <a:noFill/>
          </a:ln>
          <a:effectLst>
            <a:softEdge rad="112500"/>
          </a:effectLst>
        </p:spPr>
      </p:pic>
    </p:spTree>
    <p:extLst>
      <p:ext uri="{BB962C8B-B14F-4D97-AF65-F5344CB8AC3E}">
        <p14:creationId xmlns:p14="http://schemas.microsoft.com/office/powerpoint/2010/main" val="41533123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A group of people playing golf&#10;&#10;Description automatically generated with medium confidence">
            <a:extLst>
              <a:ext uri="{FF2B5EF4-FFF2-40B4-BE49-F238E27FC236}">
                <a16:creationId xmlns:a16="http://schemas.microsoft.com/office/drawing/2014/main" id="{DEF6C270-1C41-A2B3-7277-8A538EAE04C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40509" y="669668"/>
            <a:ext cx="6712435" cy="5369948"/>
          </a:xfrm>
          <a:prstGeom prst="roundRect">
            <a:avLst>
              <a:gd name="adj" fmla="val 298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12C01BA5-F22D-3A40-057B-E3D4F52ECBC5}"/>
              </a:ext>
            </a:extLst>
          </p:cNvPr>
          <p:cNvSpPr txBox="1">
            <a:spLocks/>
          </p:cNvSpPr>
          <p:nvPr/>
        </p:nvSpPr>
        <p:spPr>
          <a:xfrm>
            <a:off x="8196408" y="640831"/>
            <a:ext cx="3352128" cy="15738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all" spc="0" normalizeH="0" baseline="0" noProof="0" dirty="0">
                <a:ln>
                  <a:noFill/>
                </a:ln>
                <a:solidFill>
                  <a:schemeClr val="tx2"/>
                </a:solidFill>
                <a:effectLst/>
                <a:uLnTx/>
                <a:uFillTx/>
                <a:latin typeface="Tw Cen MT" panose="020B0602020104020603"/>
                <a:ea typeface="+mj-ea"/>
                <a:cs typeface="+mj-cs"/>
              </a:rPr>
              <a:t>SOIL SYSTEMS/FINAL DISPERSAL</a:t>
            </a:r>
          </a:p>
        </p:txBody>
      </p:sp>
      <p:sp>
        <p:nvSpPr>
          <p:cNvPr id="4" name="Content Placeholder 2">
            <a:extLst>
              <a:ext uri="{FF2B5EF4-FFF2-40B4-BE49-F238E27FC236}">
                <a16:creationId xmlns:a16="http://schemas.microsoft.com/office/drawing/2014/main" id="{76C8791A-D5BC-9773-FB12-8D91C00120BB}"/>
              </a:ext>
            </a:extLst>
          </p:cNvPr>
          <p:cNvSpPr txBox="1">
            <a:spLocks/>
          </p:cNvSpPr>
          <p:nvPr/>
        </p:nvSpPr>
        <p:spPr>
          <a:xfrm>
            <a:off x="8196408" y="2367092"/>
            <a:ext cx="3352128" cy="388130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Char char="•"/>
              <a:tabLst/>
              <a:defRPr/>
            </a:pPr>
            <a:r>
              <a:rPr kumimoji="0" lang="en-US" sz="1800" b="0" i="0" u="none" strike="noStrike" kern="1200" cap="all" spc="0" normalizeH="0" baseline="0" noProof="0" dirty="0">
                <a:ln>
                  <a:noFill/>
                </a:ln>
                <a:solidFill>
                  <a:schemeClr val="tx2"/>
                </a:solidFill>
                <a:effectLst/>
                <a:uLnTx/>
                <a:uFillTx/>
                <a:latin typeface="Tw Cen MT" panose="020B0602020104020603"/>
                <a:ea typeface="+mn-ea"/>
                <a:cs typeface="+mn-cs"/>
              </a:rPr>
              <a:t>LOCATIONS</a:t>
            </a:r>
          </a:p>
          <a:p>
            <a:pPr marL="228600" marR="0" lvl="0" indent="-228600" algn="l"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Char char="•"/>
              <a:tabLst/>
              <a:defRPr/>
            </a:pPr>
            <a:r>
              <a:rPr kumimoji="0" lang="en-US" sz="1800" b="0" i="0" u="none" strike="noStrike" kern="1200" cap="all" spc="0" normalizeH="0" baseline="0" noProof="0" dirty="0">
                <a:ln>
                  <a:noFill/>
                </a:ln>
                <a:solidFill>
                  <a:schemeClr val="tx2"/>
                </a:solidFill>
                <a:effectLst/>
                <a:uLnTx/>
                <a:uFillTx/>
                <a:latin typeface="Tw Cen MT" panose="020B0602020104020603"/>
                <a:ea typeface="+mn-ea"/>
                <a:cs typeface="+mn-cs"/>
              </a:rPr>
              <a:t>DISTRIBUTION METHOD</a:t>
            </a:r>
          </a:p>
          <a:p>
            <a:pPr marL="685800" marR="0" lvl="1" indent="-228600" algn="l" defTabSz="914400" rtl="0" eaLnBrk="1" fontAlgn="auto" latinLnBrk="0" hangingPunct="1">
              <a:lnSpc>
                <a:spcPct val="120000"/>
              </a:lnSpc>
              <a:spcBef>
                <a:spcPts val="500"/>
              </a:spcBef>
              <a:spcAft>
                <a:spcPts val="0"/>
              </a:spcAft>
              <a:buClr>
                <a:sysClr val="windowText" lastClr="000000"/>
              </a:buClr>
              <a:buSzTx/>
              <a:buFont typeface="Arial" panose="020B0604020202020204" pitchFamily="34" charset="0"/>
              <a:buChar char="•"/>
              <a:tabLst/>
              <a:defRPr/>
            </a:pPr>
            <a:r>
              <a:rPr kumimoji="0" lang="en-US" sz="1800" b="0" i="0" u="none" strike="noStrike" kern="1200" cap="all" spc="0" normalizeH="0" baseline="0" noProof="0" dirty="0">
                <a:ln>
                  <a:noFill/>
                </a:ln>
                <a:solidFill>
                  <a:schemeClr val="tx2"/>
                </a:solidFill>
                <a:effectLst/>
                <a:uLnTx/>
                <a:uFillTx/>
                <a:latin typeface="Tw Cen MT" panose="020B0602020104020603"/>
                <a:ea typeface="+mn-ea"/>
                <a:cs typeface="+mn-cs"/>
              </a:rPr>
              <a:t>GRAVITY</a:t>
            </a:r>
          </a:p>
          <a:p>
            <a:pPr marL="685800" marR="0" lvl="1" indent="-228600" algn="l" defTabSz="914400" rtl="0" eaLnBrk="1" fontAlgn="auto" latinLnBrk="0" hangingPunct="1">
              <a:lnSpc>
                <a:spcPct val="120000"/>
              </a:lnSpc>
              <a:spcBef>
                <a:spcPts val="500"/>
              </a:spcBef>
              <a:spcAft>
                <a:spcPts val="0"/>
              </a:spcAft>
              <a:buClr>
                <a:sysClr val="windowText" lastClr="000000"/>
              </a:buClr>
              <a:buSzTx/>
              <a:buFont typeface="Arial" panose="020B0604020202020204" pitchFamily="34" charset="0"/>
              <a:buChar char="•"/>
              <a:tabLst/>
              <a:defRPr/>
            </a:pPr>
            <a:r>
              <a:rPr kumimoji="0" lang="en-US" sz="1800" b="0" i="0" u="none" strike="noStrike" kern="1200" cap="all" spc="0" normalizeH="0" baseline="0" noProof="0" dirty="0">
                <a:ln>
                  <a:noFill/>
                </a:ln>
                <a:solidFill>
                  <a:schemeClr val="tx2"/>
                </a:solidFill>
                <a:effectLst/>
                <a:uLnTx/>
                <a:uFillTx/>
                <a:latin typeface="Tw Cen MT" panose="020B0602020104020603"/>
                <a:ea typeface="+mn-ea"/>
                <a:cs typeface="+mn-cs"/>
              </a:rPr>
              <a:t>PRESSURE</a:t>
            </a:r>
          </a:p>
          <a:p>
            <a:pPr marL="685800" marR="0" lvl="1" indent="-228600" algn="l" defTabSz="914400" rtl="0" eaLnBrk="1" fontAlgn="auto" latinLnBrk="0" hangingPunct="1">
              <a:lnSpc>
                <a:spcPct val="120000"/>
              </a:lnSpc>
              <a:spcBef>
                <a:spcPts val="500"/>
              </a:spcBef>
              <a:spcAft>
                <a:spcPts val="0"/>
              </a:spcAft>
              <a:buClr>
                <a:sysClr val="windowText" lastClr="000000"/>
              </a:buClr>
              <a:buSzTx/>
              <a:buFont typeface="Arial" panose="020B0604020202020204" pitchFamily="34" charset="0"/>
              <a:buChar char="•"/>
              <a:tabLst/>
              <a:defRPr/>
            </a:pPr>
            <a:r>
              <a:rPr kumimoji="0" lang="en-US" sz="1800" b="0" i="0" u="none" strike="noStrike" kern="1200" cap="all" spc="0" normalizeH="0" baseline="0" noProof="0" dirty="0">
                <a:ln>
                  <a:noFill/>
                </a:ln>
                <a:solidFill>
                  <a:schemeClr val="tx2"/>
                </a:solidFill>
                <a:effectLst/>
                <a:uLnTx/>
                <a:uFillTx/>
                <a:latin typeface="Tw Cen MT" panose="020B0602020104020603"/>
                <a:ea typeface="+mn-ea"/>
                <a:cs typeface="+mn-cs"/>
              </a:rPr>
              <a:t>SPRAY</a:t>
            </a:r>
          </a:p>
        </p:txBody>
      </p:sp>
    </p:spTree>
    <p:extLst>
      <p:ext uri="{BB962C8B-B14F-4D97-AF65-F5344CB8AC3E}">
        <p14:creationId xmlns:p14="http://schemas.microsoft.com/office/powerpoint/2010/main" val="1711855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EAD4FCD-FE00-FFC6-ED52-DCE55AD529DB}"/>
              </a:ext>
            </a:extLst>
          </p:cNvPr>
          <p:cNvSpPr txBox="1">
            <a:spLocks noChangeArrowheads="1"/>
          </p:cNvSpPr>
          <p:nvPr/>
        </p:nvSpPr>
        <p:spPr>
          <a:xfrm>
            <a:off x="914400" y="367937"/>
            <a:ext cx="8382000" cy="1981200"/>
          </a:xfrm>
          <a:prstGeom prst="rect">
            <a:avLst/>
          </a:prstGeom>
        </p:spPr>
        <p:txBody>
          <a:bodyPr vert="horz" lIns="92075" tIns="46038" rIns="92075" bIns="46038" rtlCol="0" anchor="ctr" anchorCtr="0">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defRPr/>
            </a:pPr>
            <a:r>
              <a:rPr lang="en-US" b="1" dirty="0">
                <a:solidFill>
                  <a:schemeClr val="tx2"/>
                </a:solidFill>
                <a:latin typeface="Arial Rounded MT Bold" pitchFamily="34" charset="0"/>
              </a:rPr>
              <a:t>EPA’s DECENTRALIZED WASTEWATER MANAGEMENT GUIDELINES</a:t>
            </a:r>
          </a:p>
        </p:txBody>
      </p:sp>
      <p:pic>
        <p:nvPicPr>
          <p:cNvPr id="3" name="Picture 5">
            <a:extLst>
              <a:ext uri="{FF2B5EF4-FFF2-40B4-BE49-F238E27FC236}">
                <a16:creationId xmlns:a16="http://schemas.microsoft.com/office/drawing/2014/main" id="{1ACB4988-94EF-9EB7-8DAB-259BC454B3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1781" y="1649171"/>
            <a:ext cx="5615796" cy="3559658"/>
          </a:xfrm>
          <a:prstGeom prst="rect">
            <a:avLst/>
          </a:prstGeom>
          <a:solidFill>
            <a:sysClr val="window" lastClr="FFFFFF">
              <a:alpha val="50195"/>
            </a:sysClr>
          </a:solidFill>
          <a:ln w="12700">
            <a:solidFill>
              <a:srgbClr val="000000"/>
            </a:solidFill>
            <a:miter lim="800000"/>
            <a:headEnd/>
            <a:tailEnd/>
          </a:ln>
        </p:spPr>
      </p:pic>
      <p:sp>
        <p:nvSpPr>
          <p:cNvPr id="4" name="Rectangle 3">
            <a:extLst>
              <a:ext uri="{FF2B5EF4-FFF2-40B4-BE49-F238E27FC236}">
                <a16:creationId xmlns:a16="http://schemas.microsoft.com/office/drawing/2014/main" id="{EF3F1D2B-9463-C5E8-AA0B-DE24C660798C}"/>
              </a:ext>
            </a:extLst>
          </p:cNvPr>
          <p:cNvSpPr txBox="1">
            <a:spLocks noChangeArrowheads="1"/>
          </p:cNvSpPr>
          <p:nvPr/>
        </p:nvSpPr>
        <p:spPr>
          <a:xfrm>
            <a:off x="1143000" y="4738014"/>
            <a:ext cx="9906000" cy="1295400"/>
          </a:xfrm>
          <a:prstGeom prst="rect">
            <a:avLst/>
          </a:prstGeom>
        </p:spPr>
        <p:txBody>
          <a:bodyPr vert="horz" lIns="92075" tIns="46038" rIns="92075" bIns="46038"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a:buClr>
                <a:prstClr val="black"/>
              </a:buClr>
              <a:defRPr/>
            </a:pPr>
            <a:endParaRPr lang="en-US" dirty="0">
              <a:solidFill>
                <a:prstClr val="black"/>
              </a:solidFill>
              <a:latin typeface="Arial Rounded MT Bold" pitchFamily="34" charset="0"/>
            </a:endParaRPr>
          </a:p>
          <a:p>
            <a:pPr>
              <a:buClr>
                <a:prstClr val="black"/>
              </a:buClr>
              <a:defRPr/>
            </a:pPr>
            <a:r>
              <a:rPr lang="en-US" sz="2800" dirty="0">
                <a:solidFill>
                  <a:schemeClr val="tx2"/>
                </a:solidFill>
                <a:latin typeface="Arial Rounded MT Bold" pitchFamily="34" charset="0"/>
              </a:rPr>
              <a:t>EPA Office of Wastewater Management</a:t>
            </a:r>
          </a:p>
        </p:txBody>
      </p:sp>
      <p:sp>
        <p:nvSpPr>
          <p:cNvPr id="5" name="Rectangle 3">
            <a:extLst>
              <a:ext uri="{FF2B5EF4-FFF2-40B4-BE49-F238E27FC236}">
                <a16:creationId xmlns:a16="http://schemas.microsoft.com/office/drawing/2014/main" id="{8615E124-E77A-610E-84FF-D4CCF5BF3B54}"/>
              </a:ext>
            </a:extLst>
          </p:cNvPr>
          <p:cNvSpPr>
            <a:spLocks noChangeArrowheads="1"/>
          </p:cNvSpPr>
          <p:nvPr/>
        </p:nvSpPr>
        <p:spPr bwMode="auto">
          <a:xfrm>
            <a:off x="1981200" y="5614314"/>
            <a:ext cx="8229600" cy="838200"/>
          </a:xfrm>
          <a:prstGeom prst="rect">
            <a:avLst/>
          </a:prstGeom>
          <a:noFill/>
          <a:ln w="12700">
            <a:solidFill>
              <a:srgbClr val="56BCFE"/>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lstStyle>
            <a:lvl1pPr eaLnBrk="0" hangingPunct="0">
              <a:defRPr sz="2000">
                <a:solidFill>
                  <a:srgbClr val="F6F10F"/>
                </a:solidFill>
                <a:latin typeface="Tahoma" pitchFamily="34" charset="0"/>
              </a:defRPr>
            </a:lvl1pPr>
            <a:lvl2pPr marL="742950" indent="-285750" eaLnBrk="0" hangingPunct="0">
              <a:defRPr sz="2000">
                <a:solidFill>
                  <a:srgbClr val="F6F10F"/>
                </a:solidFill>
                <a:latin typeface="Tahoma" pitchFamily="34" charset="0"/>
              </a:defRPr>
            </a:lvl2pPr>
            <a:lvl3pPr marL="1143000" indent="-228600" eaLnBrk="0" hangingPunct="0">
              <a:defRPr sz="2000">
                <a:solidFill>
                  <a:srgbClr val="F6F10F"/>
                </a:solidFill>
                <a:latin typeface="Tahoma" pitchFamily="34" charset="0"/>
              </a:defRPr>
            </a:lvl3pPr>
            <a:lvl4pPr marL="1600200" indent="-228600" eaLnBrk="0" hangingPunct="0">
              <a:defRPr sz="2000">
                <a:solidFill>
                  <a:srgbClr val="F6F10F"/>
                </a:solidFill>
                <a:latin typeface="Tahoma" pitchFamily="34" charset="0"/>
              </a:defRPr>
            </a:lvl4pPr>
            <a:lvl5pPr marL="2057400" indent="-228600" eaLnBrk="0" hangingPunct="0">
              <a:defRPr sz="2000">
                <a:solidFill>
                  <a:srgbClr val="F6F10F"/>
                </a:solidFill>
                <a:latin typeface="Tahoma" pitchFamily="34" charset="0"/>
              </a:defRPr>
            </a:lvl5pPr>
            <a:lvl6pPr marL="2514600" indent="-228600" eaLnBrk="0" fontAlgn="base" hangingPunct="0">
              <a:spcBef>
                <a:spcPct val="0"/>
              </a:spcBef>
              <a:spcAft>
                <a:spcPct val="0"/>
              </a:spcAft>
              <a:defRPr sz="2000">
                <a:solidFill>
                  <a:srgbClr val="F6F10F"/>
                </a:solidFill>
                <a:latin typeface="Tahoma" pitchFamily="34" charset="0"/>
              </a:defRPr>
            </a:lvl6pPr>
            <a:lvl7pPr marL="2971800" indent="-228600" eaLnBrk="0" fontAlgn="base" hangingPunct="0">
              <a:spcBef>
                <a:spcPct val="0"/>
              </a:spcBef>
              <a:spcAft>
                <a:spcPct val="0"/>
              </a:spcAft>
              <a:defRPr sz="2000">
                <a:solidFill>
                  <a:srgbClr val="F6F10F"/>
                </a:solidFill>
                <a:latin typeface="Tahoma" pitchFamily="34" charset="0"/>
              </a:defRPr>
            </a:lvl7pPr>
            <a:lvl8pPr marL="3429000" indent="-228600" eaLnBrk="0" fontAlgn="base" hangingPunct="0">
              <a:spcBef>
                <a:spcPct val="0"/>
              </a:spcBef>
              <a:spcAft>
                <a:spcPct val="0"/>
              </a:spcAft>
              <a:defRPr sz="2000">
                <a:solidFill>
                  <a:srgbClr val="F6F10F"/>
                </a:solidFill>
                <a:latin typeface="Tahoma" pitchFamily="34" charset="0"/>
              </a:defRPr>
            </a:lvl8pPr>
            <a:lvl9pPr marL="3886200" indent="-228600" eaLnBrk="0" fontAlgn="base" hangingPunct="0">
              <a:spcBef>
                <a:spcPct val="0"/>
              </a:spcBef>
              <a:spcAft>
                <a:spcPct val="0"/>
              </a:spcAft>
              <a:defRPr sz="2000">
                <a:solidFill>
                  <a:srgbClr val="F6F10F"/>
                </a:solidFill>
                <a:latin typeface="Tahoma" pitchFamily="34" charset="0"/>
              </a:defRPr>
            </a:lvl9pPr>
          </a:lstStyle>
          <a:p>
            <a:pPr marL="0" marR="0" lvl="0" indent="0" algn="ctr" defTabSz="914400" eaLnBrk="1" fontAlgn="auto" latinLnBrk="0" hangingPunct="1">
              <a:lnSpc>
                <a:spcPct val="140000"/>
              </a:lnSpc>
              <a:spcBef>
                <a:spcPts val="0"/>
              </a:spcBef>
              <a:spcAft>
                <a:spcPts val="0"/>
              </a:spcAft>
              <a:buClrTx/>
              <a:buSzTx/>
              <a:buFontTx/>
              <a:buNone/>
              <a:tabLst/>
              <a:defRPr/>
            </a:pPr>
            <a:r>
              <a:rPr kumimoji="0" lang="en-US" altLang="en-US" sz="4000" b="0" i="0" u="none" strike="noStrike" kern="0" cap="none" spc="0" normalizeH="0" baseline="0" noProof="0" dirty="0">
                <a:ln>
                  <a:noFill/>
                </a:ln>
                <a:solidFill>
                  <a:schemeClr val="tx2"/>
                </a:solidFill>
                <a:effectLst/>
                <a:uLnTx/>
                <a:uFillTx/>
                <a:latin typeface="Times New Roman" pitchFamily="18" charset="0"/>
              </a:rPr>
              <a:t>www.epa.gov/owm/onsite</a:t>
            </a:r>
          </a:p>
          <a:p>
            <a:pPr marL="0" marR="0" lvl="0" indent="0" algn="ctr" defTabSz="914400" eaLnBrk="1" fontAlgn="auto" latinLnBrk="0" hangingPunct="1">
              <a:lnSpc>
                <a:spcPct val="140000"/>
              </a:lnSpc>
              <a:spcBef>
                <a:spcPts val="0"/>
              </a:spcBef>
              <a:spcAft>
                <a:spcPts val="0"/>
              </a:spcAft>
              <a:buClrTx/>
              <a:buSzTx/>
              <a:buFontTx/>
              <a:buNone/>
              <a:tabLst/>
              <a:defRPr/>
            </a:pPr>
            <a:endParaRPr kumimoji="0" lang="en-US" altLang="en-US" sz="2800" b="0" i="0" u="none" strike="noStrike" kern="0" cap="none" spc="0" normalizeH="0" baseline="0" noProof="0" dirty="0">
              <a:ln>
                <a:noFill/>
              </a:ln>
              <a:solidFill>
                <a:srgbClr val="56BCFE"/>
              </a:solidFill>
              <a:effectLst/>
              <a:uLnTx/>
              <a:uFillTx/>
              <a:latin typeface="Times New Roman" pitchFamily="18" charset="0"/>
            </a:endParaRPr>
          </a:p>
        </p:txBody>
      </p:sp>
    </p:spTree>
    <p:extLst>
      <p:ext uri="{BB962C8B-B14F-4D97-AF65-F5344CB8AC3E}">
        <p14:creationId xmlns:p14="http://schemas.microsoft.com/office/powerpoint/2010/main" val="1645407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4" presetClass="entr" presetSubtype="0" fill="hold" grpId="0" nodeType="afterEffect">
                                  <p:stCondLst>
                                    <p:cond delay="0"/>
                                  </p:stCondLst>
                                  <p:childTnLst>
                                    <p:set>
                                      <p:cBhvr>
                                        <p:cTn id="13" dur="1" fill="hold">
                                          <p:stCondLst>
                                            <p:cond delay="499"/>
                                          </p:stCondLst>
                                        </p:cTn>
                                        <p:tgtEl>
                                          <p:spTgt spid="5">
                                            <p:bg/>
                                          </p:spTgt>
                                        </p:tgtEl>
                                        <p:attrNameLst>
                                          <p:attrName>style.visibility</p:attrName>
                                        </p:attrNameLst>
                                      </p:cBhvr>
                                      <p:to>
                                        <p:strVal val="visible"/>
                                      </p:to>
                                    </p:set>
                                    <p:anim to="" calcmode="lin" valueType="num">
                                      <p:cBhvr>
                                        <p:cTn id="14" dur="1" fill="hold"/>
                                        <p:tgtEl>
                                          <p:spTgt spid="5">
                                            <p:bg/>
                                          </p:spTgt>
                                        </p:tgtEl>
                                        <p:attrNameLst>
                                          <p:attrName/>
                                        </p:attrNameLst>
                                      </p:cBhvr>
                                    </p:anim>
                                  </p:childTnLst>
                                </p:cTn>
                              </p:par>
                            </p:childTnLst>
                          </p:cTn>
                        </p:par>
                        <p:par>
                          <p:cTn id="15" fill="hold">
                            <p:stCondLst>
                              <p:cond delay="1500"/>
                            </p:stCondLst>
                            <p:childTnLst>
                              <p:par>
                                <p:cTn id="16" presetID="24" presetClass="entr" presetSubtype="0" fill="hold" grpId="0" nodeType="afterEffect">
                                  <p:stCondLst>
                                    <p:cond delay="0"/>
                                  </p:stCondLst>
                                  <p:childTnLst>
                                    <p:set>
                                      <p:cBhvr>
                                        <p:cTn id="17" dur="1" fill="hold">
                                          <p:stCondLst>
                                            <p:cond delay="499"/>
                                          </p:stCondLst>
                                        </p:cTn>
                                        <p:tgtEl>
                                          <p:spTgt spid="5">
                                            <p:txEl>
                                              <p:pRg st="0" end="0"/>
                                            </p:txEl>
                                          </p:spTgt>
                                        </p:tgtEl>
                                        <p:attrNameLst>
                                          <p:attrName>style.visibility</p:attrName>
                                        </p:attrNameLst>
                                      </p:cBhvr>
                                      <p:to>
                                        <p:strVal val="visible"/>
                                      </p:to>
                                    </p:set>
                                    <p:anim to="" calcmode="lin" valueType="num">
                                      <p:cBhvr>
                                        <p:cTn id="18" dur="1" fill="hold"/>
                                        <p:tgtEl>
                                          <p:spTgt spid="5">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autoUpdateAnimBg="0"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a:extLst>
              <a:ext uri="{FF2B5EF4-FFF2-40B4-BE49-F238E27FC236}">
                <a16:creationId xmlns:a16="http://schemas.microsoft.com/office/drawing/2014/main" id="{27A14DD5-1C81-B142-BBCE-C256685712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1722" y="1949557"/>
            <a:ext cx="5117376" cy="3841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4" name="Title 1">
            <a:extLst>
              <a:ext uri="{FF2B5EF4-FFF2-40B4-BE49-F238E27FC236}">
                <a16:creationId xmlns:a16="http://schemas.microsoft.com/office/drawing/2014/main" id="{5E6EA565-8D31-C67B-E381-DD0A629CBBA5}"/>
              </a:ext>
            </a:extLst>
          </p:cNvPr>
          <p:cNvSpPr txBox="1">
            <a:spLocks/>
          </p:cNvSpPr>
          <p:nvPr/>
        </p:nvSpPr>
        <p:spPr>
          <a:xfrm>
            <a:off x="913775" y="618517"/>
            <a:ext cx="10364451" cy="159617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all" spc="0" normalizeH="0" baseline="0" noProof="0" dirty="0">
                <a:ln>
                  <a:noFill/>
                </a:ln>
                <a:solidFill>
                  <a:srgbClr val="FFFF00"/>
                </a:solidFill>
                <a:effectLst/>
                <a:uLnTx/>
                <a:uFillTx/>
                <a:latin typeface="Tw Cen MT" panose="020B0602020104020603"/>
                <a:ea typeface="+mj-ea"/>
                <a:cs typeface="+mj-cs"/>
              </a:rPr>
              <a:t>introductions</a:t>
            </a:r>
          </a:p>
        </p:txBody>
      </p:sp>
      <p:graphicFrame>
        <p:nvGraphicFramePr>
          <p:cNvPr id="5" name="Content Placeholder 2">
            <a:extLst>
              <a:ext uri="{FF2B5EF4-FFF2-40B4-BE49-F238E27FC236}">
                <a16:creationId xmlns:a16="http://schemas.microsoft.com/office/drawing/2014/main" id="{86388AB3-85F3-9AAD-BC73-335EFD16E33A}"/>
              </a:ext>
            </a:extLst>
          </p:cNvPr>
          <p:cNvGraphicFramePr>
            <a:graphicFrameLocks/>
          </p:cNvGraphicFramePr>
          <p:nvPr>
            <p:extLst>
              <p:ext uri="{D42A27DB-BD31-4B8C-83A1-F6EECF244321}">
                <p14:modId xmlns:p14="http://schemas.microsoft.com/office/powerpoint/2010/main" val="1519840191"/>
              </p:ext>
            </p:extLst>
          </p:nvPr>
        </p:nvGraphicFramePr>
        <p:xfrm>
          <a:off x="913774" y="2367092"/>
          <a:ext cx="5106026" cy="34241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quot;No&quot; Symbol 9">
            <a:extLst>
              <a:ext uri="{FF2B5EF4-FFF2-40B4-BE49-F238E27FC236}">
                <a16:creationId xmlns:a16="http://schemas.microsoft.com/office/drawing/2014/main" id="{E127B5D5-C268-FD8A-AC67-0130C9F085D1}"/>
              </a:ext>
            </a:extLst>
          </p:cNvPr>
          <p:cNvSpPr/>
          <p:nvPr/>
        </p:nvSpPr>
        <p:spPr>
          <a:xfrm>
            <a:off x="7204010" y="2422578"/>
            <a:ext cx="3386202" cy="2895600"/>
          </a:xfrm>
          <a:prstGeom prst="noSmoking">
            <a:avLst>
              <a:gd name="adj" fmla="val 9962"/>
            </a:avLst>
          </a:prstGeom>
          <a:solidFill>
            <a:srgbClr val="2FA3EE"/>
          </a:solidFill>
          <a:ln w="15875" cap="flat" cmpd="sng" algn="ctr">
            <a:solidFill>
              <a:srgbClr val="2FA3EE">
                <a:shade val="50000"/>
              </a:srgbClr>
            </a:solidFill>
            <a:prstDash val="solid"/>
          </a:ln>
          <a:effec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403566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C:\Documents and Settings\RO273\Favorites\2004 D files\Photos\Mgmt Guidelines\Guidlines Handbook.jpg">
            <a:extLst>
              <a:ext uri="{FF2B5EF4-FFF2-40B4-BE49-F238E27FC236}">
                <a16:creationId xmlns:a16="http://schemas.microsoft.com/office/drawing/2014/main" id="{38D9ED60-3DC2-9C20-42B1-BC3710EC78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a:xfrm>
            <a:off x="-17417" y="1032408"/>
            <a:ext cx="4038600" cy="5028758"/>
          </a:xfrm>
          <a:prstGeom prst="rect">
            <a:avLst/>
          </a:prstGeom>
          <a:noFill/>
          <a:ln w="38100">
            <a:solidFill>
              <a:srgbClr val="4BCAAD"/>
            </a:solidFill>
          </a:ln>
          <a:extLst>
            <a:ext uri="{909E8E84-426E-40DD-AFC4-6F175D3DCCD1}">
              <a14:hiddenFill xmlns:a14="http://schemas.microsoft.com/office/drawing/2010/main">
                <a:solidFill>
                  <a:srgbClr val="FFFFFF"/>
                </a:solidFill>
              </a14:hiddenFill>
            </a:ext>
          </a:extLst>
        </p:spPr>
      </p:pic>
      <p:pic>
        <p:nvPicPr>
          <p:cNvPr id="3" name="Picture 1029">
            <a:extLst>
              <a:ext uri="{FF2B5EF4-FFF2-40B4-BE49-F238E27FC236}">
                <a16:creationId xmlns:a16="http://schemas.microsoft.com/office/drawing/2014/main" id="{4872283B-C4AD-B6F4-F0CD-C9B785035F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37" t="8751" r="3751" b="6252"/>
          <a:stretch>
            <a:fillRect/>
          </a:stretch>
        </p:blipFill>
        <p:spPr bwMode="auto">
          <a:xfrm>
            <a:off x="7568561" y="225879"/>
            <a:ext cx="4649821"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1B300177-BAC3-1723-6C08-A8369D9423F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black">
          <a:xfrm>
            <a:off x="3048000" y="914400"/>
            <a:ext cx="6096000" cy="3864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 name="Rectangle 3">
            <a:extLst>
              <a:ext uri="{FF2B5EF4-FFF2-40B4-BE49-F238E27FC236}">
                <a16:creationId xmlns:a16="http://schemas.microsoft.com/office/drawing/2014/main" id="{6B54B321-0F1D-CB3A-6518-8D00F859C1F6}"/>
              </a:ext>
            </a:extLst>
          </p:cNvPr>
          <p:cNvSpPr>
            <a:spLocks noChangeArrowheads="1"/>
          </p:cNvSpPr>
          <p:nvPr/>
        </p:nvSpPr>
        <p:spPr bwMode="auto">
          <a:xfrm>
            <a:off x="3330222" y="5222966"/>
            <a:ext cx="8229600" cy="838200"/>
          </a:xfrm>
          <a:prstGeom prst="rect">
            <a:avLst/>
          </a:prstGeom>
          <a:noFill/>
          <a:ln w="12700">
            <a:solidFill>
              <a:srgbClr val="56BCFE"/>
            </a:solidFill>
            <a:miter lim="800000"/>
            <a:headEnd/>
            <a:tailEnd/>
          </a:ln>
          <a:extLst>
            <a:ext uri="{909E8E84-426E-40DD-AFC4-6F175D3DCCD1}">
              <a14:hiddenFill xmlns:a14="http://schemas.microsoft.com/office/drawing/2010/main">
                <a:solidFill>
                  <a:srgbClr val="FFFFFF"/>
                </a:solidFill>
              </a14:hiddenFill>
            </a:ext>
          </a:extLst>
        </p:spPr>
        <p:txBody>
          <a:bodyPr lIns="90488" tIns="44450" rIns="90488" bIns="44450"/>
          <a:lstStyle>
            <a:lvl1pPr eaLnBrk="0" hangingPunct="0">
              <a:defRPr sz="2000">
                <a:solidFill>
                  <a:srgbClr val="F6F10F"/>
                </a:solidFill>
                <a:latin typeface="Tahoma" pitchFamily="34" charset="0"/>
              </a:defRPr>
            </a:lvl1pPr>
            <a:lvl2pPr marL="742950" indent="-285750" eaLnBrk="0" hangingPunct="0">
              <a:defRPr sz="2000">
                <a:solidFill>
                  <a:srgbClr val="F6F10F"/>
                </a:solidFill>
                <a:latin typeface="Tahoma" pitchFamily="34" charset="0"/>
              </a:defRPr>
            </a:lvl2pPr>
            <a:lvl3pPr marL="1143000" indent="-228600" eaLnBrk="0" hangingPunct="0">
              <a:defRPr sz="2000">
                <a:solidFill>
                  <a:srgbClr val="F6F10F"/>
                </a:solidFill>
                <a:latin typeface="Tahoma" pitchFamily="34" charset="0"/>
              </a:defRPr>
            </a:lvl3pPr>
            <a:lvl4pPr marL="1600200" indent="-228600" eaLnBrk="0" hangingPunct="0">
              <a:defRPr sz="2000">
                <a:solidFill>
                  <a:srgbClr val="F6F10F"/>
                </a:solidFill>
                <a:latin typeface="Tahoma" pitchFamily="34" charset="0"/>
              </a:defRPr>
            </a:lvl4pPr>
            <a:lvl5pPr marL="2057400" indent="-228600" eaLnBrk="0" hangingPunct="0">
              <a:defRPr sz="2000">
                <a:solidFill>
                  <a:srgbClr val="F6F10F"/>
                </a:solidFill>
                <a:latin typeface="Tahoma" pitchFamily="34" charset="0"/>
              </a:defRPr>
            </a:lvl5pPr>
            <a:lvl6pPr marL="2514600" indent="-228600" eaLnBrk="0" fontAlgn="base" hangingPunct="0">
              <a:spcBef>
                <a:spcPct val="0"/>
              </a:spcBef>
              <a:spcAft>
                <a:spcPct val="0"/>
              </a:spcAft>
              <a:defRPr sz="2000">
                <a:solidFill>
                  <a:srgbClr val="F6F10F"/>
                </a:solidFill>
                <a:latin typeface="Tahoma" pitchFamily="34" charset="0"/>
              </a:defRPr>
            </a:lvl6pPr>
            <a:lvl7pPr marL="2971800" indent="-228600" eaLnBrk="0" fontAlgn="base" hangingPunct="0">
              <a:spcBef>
                <a:spcPct val="0"/>
              </a:spcBef>
              <a:spcAft>
                <a:spcPct val="0"/>
              </a:spcAft>
              <a:defRPr sz="2000">
                <a:solidFill>
                  <a:srgbClr val="F6F10F"/>
                </a:solidFill>
                <a:latin typeface="Tahoma" pitchFamily="34" charset="0"/>
              </a:defRPr>
            </a:lvl7pPr>
            <a:lvl8pPr marL="3429000" indent="-228600" eaLnBrk="0" fontAlgn="base" hangingPunct="0">
              <a:spcBef>
                <a:spcPct val="0"/>
              </a:spcBef>
              <a:spcAft>
                <a:spcPct val="0"/>
              </a:spcAft>
              <a:defRPr sz="2000">
                <a:solidFill>
                  <a:srgbClr val="F6F10F"/>
                </a:solidFill>
                <a:latin typeface="Tahoma" pitchFamily="34" charset="0"/>
              </a:defRPr>
            </a:lvl8pPr>
            <a:lvl9pPr marL="3886200" indent="-228600" eaLnBrk="0" fontAlgn="base" hangingPunct="0">
              <a:spcBef>
                <a:spcPct val="0"/>
              </a:spcBef>
              <a:spcAft>
                <a:spcPct val="0"/>
              </a:spcAft>
              <a:defRPr sz="2000">
                <a:solidFill>
                  <a:srgbClr val="F6F10F"/>
                </a:solidFill>
                <a:latin typeface="Tahoma" pitchFamily="34" charset="0"/>
              </a:defRPr>
            </a:lvl9pPr>
          </a:lstStyle>
          <a:p>
            <a:pPr marL="0" marR="0" lvl="0" indent="0" algn="ctr" defTabSz="914400" eaLnBrk="1" fontAlgn="auto" latinLnBrk="0" hangingPunct="1">
              <a:lnSpc>
                <a:spcPct val="140000"/>
              </a:lnSpc>
              <a:spcBef>
                <a:spcPts val="0"/>
              </a:spcBef>
              <a:spcAft>
                <a:spcPts val="0"/>
              </a:spcAft>
              <a:buClrTx/>
              <a:buSzTx/>
              <a:buFontTx/>
              <a:buNone/>
              <a:tabLst/>
              <a:defRPr/>
            </a:pPr>
            <a:r>
              <a:rPr kumimoji="0" lang="en-US" altLang="en-US" sz="4000" b="0" i="0" u="none" strike="noStrike" kern="0" cap="none" spc="0" normalizeH="0" baseline="0" noProof="0" dirty="0">
                <a:ln>
                  <a:noFill/>
                </a:ln>
                <a:solidFill>
                  <a:schemeClr val="tx2"/>
                </a:solidFill>
                <a:effectLst/>
                <a:uLnTx/>
                <a:uFillTx/>
                <a:latin typeface="Times New Roman" pitchFamily="18" charset="0"/>
              </a:rPr>
              <a:t>www.epa.gov/owm/onsite</a:t>
            </a:r>
          </a:p>
          <a:p>
            <a:pPr marL="0" marR="0" lvl="0" indent="0" algn="ctr" defTabSz="914400" eaLnBrk="1" fontAlgn="auto" latinLnBrk="0" hangingPunct="1">
              <a:lnSpc>
                <a:spcPct val="140000"/>
              </a:lnSpc>
              <a:spcBef>
                <a:spcPts val="0"/>
              </a:spcBef>
              <a:spcAft>
                <a:spcPts val="0"/>
              </a:spcAft>
              <a:buClrTx/>
              <a:buSzTx/>
              <a:buFontTx/>
              <a:buNone/>
              <a:tabLst/>
              <a:defRPr/>
            </a:pPr>
            <a:endParaRPr kumimoji="0" lang="en-US" altLang="en-US" sz="2800" b="0" i="0" u="none" strike="noStrike" kern="0" cap="none" spc="0" normalizeH="0" baseline="0" noProof="0" dirty="0">
              <a:ln>
                <a:noFill/>
              </a:ln>
              <a:solidFill>
                <a:srgbClr val="56BCFE"/>
              </a:solidFill>
              <a:effectLst/>
              <a:uLnTx/>
              <a:uFillTx/>
              <a:latin typeface="Times New Roman" pitchFamily="18" charset="0"/>
            </a:endParaRPr>
          </a:p>
        </p:txBody>
      </p:sp>
    </p:spTree>
    <p:extLst>
      <p:ext uri="{BB962C8B-B14F-4D97-AF65-F5344CB8AC3E}">
        <p14:creationId xmlns:p14="http://schemas.microsoft.com/office/powerpoint/2010/main" val="408552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24" presetClass="entr" presetSubtype="0" fill="hold" grpId="0" nodeType="afterEffect">
                                  <p:stCondLst>
                                    <p:cond delay="0"/>
                                  </p:stCondLst>
                                  <p:childTnLst>
                                    <p:set>
                                      <p:cBhvr>
                                        <p:cTn id="10" dur="1" fill="hold">
                                          <p:stCondLst>
                                            <p:cond delay="499"/>
                                          </p:stCondLst>
                                        </p:cTn>
                                        <p:tgtEl>
                                          <p:spTgt spid="5">
                                            <p:bg/>
                                          </p:spTgt>
                                        </p:tgtEl>
                                        <p:attrNameLst>
                                          <p:attrName>style.visibility</p:attrName>
                                        </p:attrNameLst>
                                      </p:cBhvr>
                                      <p:to>
                                        <p:strVal val="visible"/>
                                      </p:to>
                                    </p:set>
                                    <p:anim to="" calcmode="lin" valueType="num">
                                      <p:cBhvr>
                                        <p:cTn id="11" dur="1" fill="hold"/>
                                        <p:tgtEl>
                                          <p:spTgt spid="5">
                                            <p:bg/>
                                          </p:spTgt>
                                        </p:tgtEl>
                                        <p:attrNameLst>
                                          <p:attrName/>
                                        </p:attrNameLst>
                                      </p:cBhvr>
                                    </p:anim>
                                  </p:childTnLst>
                                </p:cTn>
                              </p:par>
                            </p:childTnLst>
                          </p:cTn>
                        </p:par>
                        <p:par>
                          <p:cTn id="12" fill="hold">
                            <p:stCondLst>
                              <p:cond delay="1000"/>
                            </p:stCondLst>
                            <p:childTnLst>
                              <p:par>
                                <p:cTn id="13" presetID="24" presetClass="entr" presetSubtype="0" fill="hold" grpId="0" nodeType="afterEffect">
                                  <p:stCondLst>
                                    <p:cond delay="0"/>
                                  </p:stCondLst>
                                  <p:childTnLst>
                                    <p:set>
                                      <p:cBhvr>
                                        <p:cTn id="14" dur="1" fill="hold">
                                          <p:stCondLst>
                                            <p:cond delay="499"/>
                                          </p:stCondLst>
                                        </p:cTn>
                                        <p:tgtEl>
                                          <p:spTgt spid="5">
                                            <p:txEl>
                                              <p:pRg st="0" end="0"/>
                                            </p:txEl>
                                          </p:spTgt>
                                        </p:tgtEl>
                                        <p:attrNameLst>
                                          <p:attrName>style.visibility</p:attrName>
                                        </p:attrNameLst>
                                      </p:cBhvr>
                                      <p:to>
                                        <p:strVal val="visible"/>
                                      </p:to>
                                    </p:set>
                                    <p:anim to="" calcmode="lin" valueType="num">
                                      <p:cBhvr>
                                        <p:cTn id="15" dur="1" fill="hold"/>
                                        <p:tgtEl>
                                          <p:spTgt spid="5">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autoUpdateAnimBg="0"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SCN0370">
            <a:extLst>
              <a:ext uri="{FF2B5EF4-FFF2-40B4-BE49-F238E27FC236}">
                <a16:creationId xmlns:a16="http://schemas.microsoft.com/office/drawing/2014/main" id="{CA246FF3-900A-1FFB-7847-CFB0E50CFD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692" y="611045"/>
            <a:ext cx="6925684" cy="51942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2AD0C2BE-62E5-338F-3D80-B664868CB28B}"/>
              </a:ext>
            </a:extLst>
          </p:cNvPr>
          <p:cNvSpPr txBox="1">
            <a:spLocks noChangeArrowheads="1"/>
          </p:cNvSpPr>
          <p:nvPr/>
        </p:nvSpPr>
        <p:spPr>
          <a:xfrm>
            <a:off x="7986623" y="2352413"/>
            <a:ext cx="4002178" cy="1450757"/>
          </a:xfrm>
          <a:prstGeom prst="rect">
            <a:avLst/>
          </a:prstGeom>
        </p:spPr>
        <p:txBody>
          <a:bodyP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algn="l">
              <a:defRPr/>
            </a:pPr>
            <a:r>
              <a:rPr lang="en-US" altLang="en-US" sz="5400" b="1" dirty="0">
                <a:solidFill>
                  <a:schemeClr val="tx2"/>
                </a:solidFill>
                <a:effectLst>
                  <a:outerShdw blurRad="38100" dist="38100" dir="2700000" algn="tl">
                    <a:srgbClr val="000000">
                      <a:alpha val="43137"/>
                    </a:srgbClr>
                  </a:outerShdw>
                </a:effectLst>
                <a:latin typeface="Tw Cen MT" panose="020B0602020104020603"/>
              </a:rPr>
              <a:t>Good luck!</a:t>
            </a:r>
          </a:p>
        </p:txBody>
      </p:sp>
    </p:spTree>
    <p:extLst>
      <p:ext uri="{BB962C8B-B14F-4D97-AF65-F5344CB8AC3E}">
        <p14:creationId xmlns:p14="http://schemas.microsoft.com/office/powerpoint/2010/main" val="2526802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B4CF1E-B5EF-5196-85F4-AEC95F62D4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6012" y="152400"/>
            <a:ext cx="4876800" cy="1947863"/>
          </a:xfrm>
          <a:prstGeom prst="rect">
            <a:avLst/>
          </a:prstGeom>
        </p:spPr>
      </p:pic>
      <p:sp>
        <p:nvSpPr>
          <p:cNvPr id="3" name="Content Placeholder 2">
            <a:extLst>
              <a:ext uri="{FF2B5EF4-FFF2-40B4-BE49-F238E27FC236}">
                <a16:creationId xmlns:a16="http://schemas.microsoft.com/office/drawing/2014/main" id="{BE351FB2-8B96-4239-4FB3-F03F5D4B82C2}"/>
              </a:ext>
            </a:extLst>
          </p:cNvPr>
          <p:cNvSpPr txBox="1">
            <a:spLocks/>
          </p:cNvSpPr>
          <p:nvPr/>
        </p:nvSpPr>
        <p:spPr>
          <a:xfrm>
            <a:off x="913773" y="2367092"/>
            <a:ext cx="9760263" cy="342410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a:lnSpc>
                <a:spcPct val="90000"/>
              </a:lnSpc>
              <a:buClr>
                <a:prstClr val="black"/>
              </a:buClr>
              <a:defRPr/>
            </a:pPr>
            <a:r>
              <a:rPr lang="en-US" altLang="en-US" sz="3400" b="1" dirty="0">
                <a:solidFill>
                  <a:schemeClr val="tx2"/>
                </a:solidFill>
                <a:latin typeface="Tw Cen MT" panose="020B0602020104020603"/>
              </a:rPr>
              <a:t>National Association of Wastewater Technicians</a:t>
            </a:r>
          </a:p>
          <a:p>
            <a:pPr>
              <a:lnSpc>
                <a:spcPct val="90000"/>
              </a:lnSpc>
              <a:buClr>
                <a:prstClr val="black"/>
              </a:buClr>
              <a:defRPr/>
            </a:pPr>
            <a:r>
              <a:rPr lang="en-US" altLang="en-US" sz="3200" dirty="0">
                <a:solidFill>
                  <a:schemeClr val="tx2"/>
                </a:solidFill>
                <a:latin typeface="Tw Cen MT" panose="020B0602020104020603"/>
              </a:rPr>
              <a:t>State groups-National Goals</a:t>
            </a:r>
          </a:p>
          <a:p>
            <a:pPr>
              <a:lnSpc>
                <a:spcPct val="90000"/>
              </a:lnSpc>
              <a:buClr>
                <a:prstClr val="black"/>
              </a:buClr>
              <a:defRPr/>
            </a:pPr>
            <a:r>
              <a:rPr lang="en-US" altLang="en-US" sz="3200" dirty="0">
                <a:solidFill>
                  <a:schemeClr val="tx2"/>
                </a:solidFill>
                <a:latin typeface="Tw Cen MT" panose="020B0602020104020603"/>
              </a:rPr>
              <a:t>Industry Standards</a:t>
            </a:r>
          </a:p>
          <a:p>
            <a:pPr>
              <a:lnSpc>
                <a:spcPct val="90000"/>
              </a:lnSpc>
              <a:buClr>
                <a:prstClr val="black"/>
              </a:buClr>
              <a:defRPr/>
            </a:pPr>
            <a:r>
              <a:rPr lang="en-US" altLang="en-US" sz="3200" b="1" dirty="0" err="1">
                <a:solidFill>
                  <a:schemeClr val="tx2"/>
                </a:solidFill>
                <a:latin typeface="Tw Cen MT" panose="020B0602020104020603"/>
              </a:rPr>
              <a:t>Nawt</a:t>
            </a:r>
            <a:r>
              <a:rPr lang="en-US" altLang="en-US" sz="3200" b="1" dirty="0">
                <a:solidFill>
                  <a:schemeClr val="tx2"/>
                </a:solidFill>
                <a:latin typeface="Tw Cen MT" panose="020B0602020104020603"/>
              </a:rPr>
              <a:t> </a:t>
            </a:r>
            <a:r>
              <a:rPr lang="en-US" altLang="en-US" sz="3200" dirty="0">
                <a:solidFill>
                  <a:schemeClr val="tx2"/>
                </a:solidFill>
                <a:latin typeface="Tw Cen MT" panose="020B0602020104020603"/>
              </a:rPr>
              <a:t>programs</a:t>
            </a:r>
          </a:p>
          <a:p>
            <a:pPr lvl="1">
              <a:lnSpc>
                <a:spcPct val="90000"/>
              </a:lnSpc>
              <a:buClr>
                <a:prstClr val="black"/>
              </a:buClr>
              <a:defRPr/>
            </a:pPr>
            <a:r>
              <a:rPr lang="en-US" altLang="en-US" sz="3000" dirty="0">
                <a:solidFill>
                  <a:schemeClr val="tx2"/>
                </a:solidFill>
                <a:latin typeface="Tw Cen MT" panose="020B0602020104020603"/>
              </a:rPr>
              <a:t>Inspection</a:t>
            </a:r>
          </a:p>
          <a:p>
            <a:pPr lvl="1">
              <a:lnSpc>
                <a:spcPct val="90000"/>
              </a:lnSpc>
              <a:buClr>
                <a:prstClr val="black"/>
              </a:buClr>
              <a:defRPr/>
            </a:pPr>
            <a:r>
              <a:rPr lang="en-US" altLang="en-US" sz="3000" dirty="0">
                <a:solidFill>
                  <a:schemeClr val="tx2"/>
                </a:solidFill>
                <a:latin typeface="Tw Cen MT" panose="020B0602020104020603"/>
              </a:rPr>
              <a:t>Installation</a:t>
            </a:r>
          </a:p>
          <a:p>
            <a:pPr lvl="1">
              <a:lnSpc>
                <a:spcPct val="90000"/>
              </a:lnSpc>
              <a:buClr>
                <a:prstClr val="black"/>
              </a:buClr>
              <a:defRPr/>
            </a:pPr>
            <a:r>
              <a:rPr lang="en-US" altLang="en-US" sz="3000" dirty="0">
                <a:solidFill>
                  <a:schemeClr val="tx2"/>
                </a:solidFill>
                <a:latin typeface="Tw Cen MT" panose="020B0602020104020603"/>
              </a:rPr>
              <a:t>O&amp;M- Service Provider</a:t>
            </a:r>
          </a:p>
          <a:p>
            <a:pPr lvl="1">
              <a:lnSpc>
                <a:spcPct val="90000"/>
              </a:lnSpc>
              <a:buClr>
                <a:prstClr val="black"/>
              </a:buClr>
              <a:defRPr/>
            </a:pPr>
            <a:r>
              <a:rPr lang="en-US" altLang="en-US" sz="3000" dirty="0">
                <a:solidFill>
                  <a:schemeClr val="tx2"/>
                </a:solidFill>
                <a:latin typeface="Tw Cen MT" panose="020B0602020104020603"/>
              </a:rPr>
              <a:t>Design &amp; Soils Education</a:t>
            </a:r>
          </a:p>
          <a:p>
            <a:pPr>
              <a:buClr>
                <a:sysClr val="windowText" lastClr="000000"/>
              </a:buClr>
            </a:pPr>
            <a:endParaRPr lang="en-US" dirty="0">
              <a:solidFill>
                <a:sysClr val="windowText" lastClr="000000"/>
              </a:solidFill>
              <a:latin typeface="Tw Cen MT" panose="020B0602020104020603"/>
            </a:endParaRPr>
          </a:p>
        </p:txBody>
      </p:sp>
      <p:pic>
        <p:nvPicPr>
          <p:cNvPr id="4" name="Picture 3" descr="A group of people standing in a circle&#10;&#10;Description automatically generated">
            <a:extLst>
              <a:ext uri="{FF2B5EF4-FFF2-40B4-BE49-F238E27FC236}">
                <a16:creationId xmlns:a16="http://schemas.microsoft.com/office/drawing/2014/main" id="{72DE4E0A-0AB4-0E4E-F8AE-0AE919987E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5412" y="2847563"/>
            <a:ext cx="4553585" cy="2943636"/>
          </a:xfrm>
          <a:prstGeom prst="rect">
            <a:avLst/>
          </a:prstGeom>
        </p:spPr>
      </p:pic>
    </p:spTree>
    <p:extLst>
      <p:ext uri="{BB962C8B-B14F-4D97-AF65-F5344CB8AC3E}">
        <p14:creationId xmlns:p14="http://schemas.microsoft.com/office/powerpoint/2010/main" val="408780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20EE8-410B-3A7D-40AA-322380F0252E}"/>
              </a:ext>
            </a:extLst>
          </p:cNvPr>
          <p:cNvSpPr txBox="1">
            <a:spLocks/>
          </p:cNvSpPr>
          <p:nvPr/>
        </p:nvSpPr>
        <p:spPr>
          <a:xfrm>
            <a:off x="4923302" y="614113"/>
            <a:ext cx="6896007" cy="159617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500" b="0" i="0" u="none" strike="noStrike" kern="1200" cap="all" spc="0" normalizeH="0" baseline="0" noProof="0" dirty="0">
                <a:ln>
                  <a:noFill/>
                </a:ln>
                <a:solidFill>
                  <a:schemeClr val="tx2"/>
                </a:solidFill>
                <a:effectLst/>
                <a:uLnTx/>
                <a:uFillTx/>
                <a:latin typeface="Tw Cen MT" panose="020B0602020104020603"/>
                <a:ea typeface="+mj-ea"/>
                <a:cs typeface="+mj-cs"/>
              </a:rPr>
              <a:t>certification – </a:t>
            </a:r>
            <a:r>
              <a:rPr kumimoji="0" lang="en-US" sz="3000" b="0" i="0" u="none" strike="noStrike" kern="1200" cap="all" spc="0" normalizeH="0" baseline="0" noProof="0" dirty="0">
                <a:ln>
                  <a:noFill/>
                </a:ln>
                <a:solidFill>
                  <a:schemeClr val="tx2"/>
                </a:solidFill>
                <a:effectLst/>
                <a:uLnTx/>
                <a:uFillTx/>
                <a:latin typeface="Tw Cen MT" panose="020B0602020104020603"/>
                <a:ea typeface="+mj-ea"/>
                <a:cs typeface="+mj-cs"/>
              </a:rPr>
              <a:t>How it works</a:t>
            </a:r>
          </a:p>
        </p:txBody>
      </p:sp>
      <p:sp>
        <p:nvSpPr>
          <p:cNvPr id="3" name="Content Placeholder 3">
            <a:extLst>
              <a:ext uri="{FF2B5EF4-FFF2-40B4-BE49-F238E27FC236}">
                <a16:creationId xmlns:a16="http://schemas.microsoft.com/office/drawing/2014/main" id="{E49F9F19-C5DB-5D23-02B3-20B92679E090}"/>
              </a:ext>
            </a:extLst>
          </p:cNvPr>
          <p:cNvSpPr txBox="1">
            <a:spLocks/>
          </p:cNvSpPr>
          <p:nvPr/>
        </p:nvSpPr>
        <p:spPr>
          <a:xfrm>
            <a:off x="6172200" y="2367092"/>
            <a:ext cx="5105400" cy="342410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Char char="•"/>
              <a:tabLst/>
              <a:defRPr/>
            </a:pPr>
            <a:r>
              <a:rPr kumimoji="0" lang="en-US" altLang="en-US" sz="4400" b="0" i="0" u="none" strike="noStrike" kern="1200" cap="all" spc="0" normalizeH="0" baseline="0" noProof="0" dirty="0">
                <a:ln>
                  <a:noFill/>
                </a:ln>
                <a:solidFill>
                  <a:schemeClr val="tx2"/>
                </a:solidFill>
                <a:effectLst/>
                <a:uLnTx/>
                <a:uFillTx/>
                <a:latin typeface="Tw Cen MT" panose="020B0602020104020603"/>
                <a:ea typeface="+mn-ea"/>
                <a:cs typeface="+mn-cs"/>
              </a:rPr>
              <a:t>Education</a:t>
            </a:r>
          </a:p>
          <a:p>
            <a:pPr marL="685800" marR="0" lvl="1" indent="-228600" algn="l" defTabSz="914400" rtl="0" eaLnBrk="1" fontAlgn="auto" latinLnBrk="0" hangingPunct="1">
              <a:lnSpc>
                <a:spcPct val="120000"/>
              </a:lnSpc>
              <a:spcBef>
                <a:spcPts val="500"/>
              </a:spcBef>
              <a:spcAft>
                <a:spcPts val="0"/>
              </a:spcAft>
              <a:buClr>
                <a:sysClr val="windowText" lastClr="000000"/>
              </a:buClr>
              <a:buSzTx/>
              <a:buFont typeface="Arial" panose="020B0604020202020204" pitchFamily="34" charset="0"/>
              <a:buChar char="•"/>
              <a:tabLst/>
              <a:defRPr/>
            </a:pPr>
            <a:r>
              <a:rPr kumimoji="0" lang="en-US" altLang="en-US" sz="4000" b="0" i="0" u="none" strike="noStrike" kern="1200" cap="all" spc="0" normalizeH="0" baseline="0" noProof="0" dirty="0">
                <a:ln>
                  <a:noFill/>
                </a:ln>
                <a:solidFill>
                  <a:schemeClr val="tx2"/>
                </a:solidFill>
                <a:effectLst/>
                <a:uLnTx/>
                <a:uFillTx/>
                <a:latin typeface="Tw Cen MT" panose="020B0602020104020603"/>
                <a:ea typeface="+mn-ea"/>
                <a:cs typeface="+mn-cs"/>
              </a:rPr>
              <a:t>Introduction – day 1</a:t>
            </a:r>
          </a:p>
          <a:p>
            <a:pPr marL="685800" marR="0" lvl="1" indent="-228600" algn="l" defTabSz="914400" rtl="0" eaLnBrk="1" fontAlgn="auto" latinLnBrk="0" hangingPunct="1">
              <a:lnSpc>
                <a:spcPct val="120000"/>
              </a:lnSpc>
              <a:spcBef>
                <a:spcPts val="500"/>
              </a:spcBef>
              <a:spcAft>
                <a:spcPts val="0"/>
              </a:spcAft>
              <a:buClr>
                <a:sysClr val="windowText" lastClr="000000"/>
              </a:buClr>
              <a:buSzTx/>
              <a:buFont typeface="Arial" panose="020B0604020202020204" pitchFamily="34" charset="0"/>
              <a:buChar char="•"/>
              <a:tabLst/>
              <a:defRPr/>
            </a:pPr>
            <a:r>
              <a:rPr kumimoji="0" lang="en-US" altLang="en-US" sz="4000" b="0" i="0" u="none" strike="noStrike" kern="1200" cap="all" spc="0" normalizeH="0" baseline="0" noProof="0" dirty="0">
                <a:ln>
                  <a:noFill/>
                </a:ln>
                <a:solidFill>
                  <a:schemeClr val="tx2"/>
                </a:solidFill>
                <a:effectLst/>
                <a:uLnTx/>
                <a:uFillTx/>
                <a:latin typeface="Tw Cen MT" panose="020B0602020104020603"/>
                <a:ea typeface="+mn-ea"/>
                <a:cs typeface="+mn-cs"/>
              </a:rPr>
              <a:t>Inspection standards – day 2</a:t>
            </a:r>
          </a:p>
          <a:p>
            <a:pPr marL="228600" marR="0" lvl="0" indent="-228600" algn="l"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Char char="•"/>
              <a:tabLst/>
              <a:defRPr/>
            </a:pPr>
            <a:r>
              <a:rPr kumimoji="0" lang="en-US" altLang="en-US" sz="4400" b="0" i="0" u="none" strike="noStrike" kern="1200" cap="all" spc="0" normalizeH="0" baseline="0" noProof="0" dirty="0">
                <a:ln>
                  <a:noFill/>
                </a:ln>
                <a:solidFill>
                  <a:schemeClr val="tx2"/>
                </a:solidFill>
                <a:effectLst/>
                <a:uLnTx/>
                <a:uFillTx/>
                <a:latin typeface="Tw Cen MT" panose="020B0602020104020603"/>
                <a:ea typeface="+mn-ea"/>
                <a:cs typeface="+mn-cs"/>
              </a:rPr>
              <a:t>Exam</a:t>
            </a:r>
          </a:p>
          <a:p>
            <a:pPr marL="228600" marR="0" lvl="0" indent="-228600" algn="l"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Char char="•"/>
              <a:tabLst/>
              <a:defRPr/>
            </a:pPr>
            <a:r>
              <a:rPr kumimoji="0" lang="en-US" altLang="en-US" sz="4400" b="0" i="0" u="none" strike="noStrike" kern="1200" cap="all" spc="0" normalizeH="0" baseline="0" noProof="0" dirty="0">
                <a:ln>
                  <a:noFill/>
                </a:ln>
                <a:solidFill>
                  <a:schemeClr val="tx2"/>
                </a:solidFill>
                <a:effectLst/>
                <a:uLnTx/>
                <a:uFillTx/>
                <a:latin typeface="Tw Cen MT" panose="020B0602020104020603"/>
                <a:ea typeface="+mn-ea"/>
                <a:cs typeface="+mn-cs"/>
              </a:rPr>
              <a:t>Continuing Education</a:t>
            </a:r>
          </a:p>
          <a:p>
            <a:pPr marL="228600" marR="0" lvl="0" indent="-228600" algn="l"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Char char="•"/>
              <a:tabLst/>
              <a:defRPr/>
            </a:pPr>
            <a:endParaRPr kumimoji="0" lang="en-US" sz="2000" b="0" i="0" u="none" strike="noStrike" kern="1200" cap="all" spc="0" normalizeH="0" baseline="0" noProof="0" dirty="0">
              <a:ln>
                <a:noFill/>
              </a:ln>
              <a:solidFill>
                <a:sysClr val="windowText" lastClr="000000"/>
              </a:solidFill>
              <a:effectLst/>
              <a:uLnTx/>
              <a:uFillTx/>
              <a:latin typeface="Tw Cen MT" panose="020B0602020104020603"/>
              <a:ea typeface="+mn-ea"/>
              <a:cs typeface="+mn-cs"/>
            </a:endParaRPr>
          </a:p>
        </p:txBody>
      </p:sp>
      <p:pic>
        <p:nvPicPr>
          <p:cNvPr id="4" name="Content Placeholder 4" descr="DSCN0007">
            <a:extLst>
              <a:ext uri="{FF2B5EF4-FFF2-40B4-BE49-F238E27FC236}">
                <a16:creationId xmlns:a16="http://schemas.microsoft.com/office/drawing/2014/main" id="{780BE5C6-E503-E57B-0F0F-8A6291B7BE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181" y="2210290"/>
            <a:ext cx="4980620" cy="3737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922E683C-6B5E-9FD0-10C3-1ABED7F378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691" y="466119"/>
            <a:ext cx="4285576" cy="13925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3725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58EFBCD-0195-6427-A922-AA989F271C1A}"/>
              </a:ext>
            </a:extLst>
          </p:cNvPr>
          <p:cNvSpPr txBox="1">
            <a:spLocks/>
          </p:cNvSpPr>
          <p:nvPr/>
        </p:nvSpPr>
        <p:spPr>
          <a:xfrm>
            <a:off x="913775" y="618517"/>
            <a:ext cx="10364451" cy="159617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500" b="0" i="0" u="none" strike="noStrike" kern="1200" cap="all" spc="0" normalizeH="0" baseline="0" noProof="0" dirty="0">
                <a:ln>
                  <a:noFill/>
                </a:ln>
                <a:solidFill>
                  <a:schemeClr val="tx2"/>
                </a:solidFill>
                <a:effectLst/>
                <a:uLnTx/>
                <a:uFillTx/>
                <a:latin typeface="Tw Cen MT" panose="020B0602020104020603"/>
                <a:ea typeface="+mj-ea"/>
                <a:cs typeface="+mj-cs"/>
              </a:rPr>
              <a:t>Other requirements for you</a:t>
            </a:r>
          </a:p>
        </p:txBody>
      </p:sp>
      <p:sp>
        <p:nvSpPr>
          <p:cNvPr id="6" name="Content Placeholder 2">
            <a:extLst>
              <a:ext uri="{FF2B5EF4-FFF2-40B4-BE49-F238E27FC236}">
                <a16:creationId xmlns:a16="http://schemas.microsoft.com/office/drawing/2014/main" id="{FD37BE28-CD3C-CD45-32A1-D91D04E95F92}"/>
              </a:ext>
            </a:extLst>
          </p:cNvPr>
          <p:cNvSpPr txBox="1">
            <a:spLocks/>
          </p:cNvSpPr>
          <p:nvPr/>
        </p:nvSpPr>
        <p:spPr>
          <a:xfrm>
            <a:off x="1465864" y="2439350"/>
            <a:ext cx="3054377" cy="342410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Char char="•"/>
              <a:tabLst/>
              <a:defRPr/>
            </a:pPr>
            <a:r>
              <a:rPr kumimoji="0" lang="en-US" sz="3500" b="0" i="0" u="none" strike="noStrike" kern="1200" cap="all" spc="0" normalizeH="0" baseline="0" noProof="0" dirty="0">
                <a:ln>
                  <a:noFill/>
                </a:ln>
                <a:solidFill>
                  <a:schemeClr val="tx2"/>
                </a:solidFill>
                <a:effectLst/>
                <a:uLnTx/>
                <a:uFillTx/>
                <a:latin typeface="Tw Cen MT" panose="020B0602020104020603"/>
                <a:ea typeface="+mn-ea"/>
                <a:cs typeface="+mn-cs"/>
              </a:rPr>
              <a:t>State</a:t>
            </a:r>
          </a:p>
          <a:p>
            <a:pPr marL="228600" marR="0" lvl="0" indent="-228600" algn="l"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Char char="•"/>
              <a:tabLst/>
              <a:defRPr/>
            </a:pPr>
            <a:r>
              <a:rPr kumimoji="0" lang="en-US" sz="3500" b="0" i="0" u="none" strike="noStrike" kern="1200" cap="all" spc="0" normalizeH="0" baseline="0" noProof="0" dirty="0">
                <a:ln>
                  <a:noFill/>
                </a:ln>
                <a:solidFill>
                  <a:schemeClr val="tx2"/>
                </a:solidFill>
                <a:effectLst/>
                <a:uLnTx/>
                <a:uFillTx/>
                <a:latin typeface="Tw Cen MT" panose="020B0602020104020603"/>
                <a:ea typeface="+mn-ea"/>
                <a:cs typeface="+mn-cs"/>
              </a:rPr>
              <a:t>Local</a:t>
            </a:r>
          </a:p>
          <a:p>
            <a:pPr marL="228600" marR="0" lvl="0" indent="-228600" algn="l"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Char char="•"/>
              <a:tabLst/>
              <a:defRPr/>
            </a:pPr>
            <a:r>
              <a:rPr kumimoji="0" lang="en-US" sz="3500" b="0" i="0" u="none" strike="noStrike" kern="1200" cap="all" spc="0" normalizeH="0" baseline="0" noProof="0" dirty="0">
                <a:ln>
                  <a:noFill/>
                </a:ln>
                <a:solidFill>
                  <a:schemeClr val="tx2"/>
                </a:solidFill>
                <a:effectLst/>
                <a:uLnTx/>
                <a:uFillTx/>
                <a:latin typeface="Tw Cen MT" panose="020B0602020104020603"/>
                <a:ea typeface="+mn-ea"/>
                <a:cs typeface="+mn-cs"/>
              </a:rPr>
              <a:t>other</a:t>
            </a:r>
          </a:p>
        </p:txBody>
      </p:sp>
      <p:graphicFrame>
        <p:nvGraphicFramePr>
          <p:cNvPr id="7" name="Object 5">
            <a:extLst>
              <a:ext uri="{FF2B5EF4-FFF2-40B4-BE49-F238E27FC236}">
                <a16:creationId xmlns:a16="http://schemas.microsoft.com/office/drawing/2014/main" id="{3D792CBA-018B-7A46-B3B7-776A2B626811}"/>
              </a:ext>
            </a:extLst>
          </p:cNvPr>
          <p:cNvGraphicFramePr>
            <a:graphicFrameLocks noChangeAspect="1"/>
          </p:cNvGraphicFramePr>
          <p:nvPr>
            <p:extLst>
              <p:ext uri="{D42A27DB-BD31-4B8C-83A1-F6EECF244321}">
                <p14:modId xmlns:p14="http://schemas.microsoft.com/office/powerpoint/2010/main" val="3879459894"/>
              </p:ext>
            </p:extLst>
          </p:nvPr>
        </p:nvGraphicFramePr>
        <p:xfrm>
          <a:off x="3822309" y="1859525"/>
          <a:ext cx="5732251" cy="7423140"/>
        </p:xfrm>
        <a:graphic>
          <a:graphicData uri="http://schemas.openxmlformats.org/presentationml/2006/ole">
            <mc:AlternateContent xmlns:mc="http://schemas.openxmlformats.org/markup-compatibility/2006">
              <mc:Choice xmlns:v="urn:schemas-microsoft-com:vml" Requires="v">
                <p:oleObj name="Acrobat Document" r:id="rId3" imgW="5829103" imgH="7543564" progId="Acrobat.Document.DC">
                  <p:embed/>
                </p:oleObj>
              </mc:Choice>
              <mc:Fallback>
                <p:oleObj name="Acrobat Document" r:id="rId3" imgW="5829103" imgH="7543564" progId="Acrobat.Document.DC">
                  <p:embed/>
                  <p:pic>
                    <p:nvPicPr>
                      <p:cNvPr id="5" name="Object 5">
                        <a:extLst>
                          <a:ext uri="{FF2B5EF4-FFF2-40B4-BE49-F238E27FC236}">
                            <a16:creationId xmlns:a16="http://schemas.microsoft.com/office/drawing/2014/main" id="{653F4BE8-AABB-C567-F7A6-6DE12DCF8E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2309" y="1859525"/>
                        <a:ext cx="5732251" cy="7423140"/>
                      </a:xfrm>
                      <a:prstGeom prst="rect">
                        <a:avLst/>
                      </a:prstGeom>
                      <a:solidFill>
                        <a:sysClr val="window" lastClr="FFFFFF">
                          <a:lumMod val="85000"/>
                        </a:sysClr>
                      </a:solidFill>
                      <a:ln>
                        <a:solidFill>
                          <a:sysClr val="windowText" lastClr="000000"/>
                        </a:solidFill>
                        <a:prstDash val="lgDashDotDot"/>
                      </a:ln>
                      <a:effectLst/>
                    </p:spPr>
                  </p:pic>
                </p:oleObj>
              </mc:Fallback>
            </mc:AlternateContent>
          </a:graphicData>
        </a:graphic>
      </p:graphicFrame>
    </p:spTree>
    <p:extLst>
      <p:ext uri="{BB962C8B-B14F-4D97-AF65-F5344CB8AC3E}">
        <p14:creationId xmlns:p14="http://schemas.microsoft.com/office/powerpoint/2010/main" val="37062083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CF1C799-111A-9A8A-885F-9F4A96463AA4}"/>
              </a:ext>
            </a:extLst>
          </p:cNvPr>
          <p:cNvPicPr>
            <a:picLocks noChangeAspect="1"/>
          </p:cNvPicPr>
          <p:nvPr/>
        </p:nvPicPr>
        <p:blipFill rotWithShape="1">
          <a:blip r:embed="rId3">
            <a:extLst>
              <a:ext uri="{28A0092B-C50C-407E-A947-70E740481C1C}">
                <a14:useLocalDpi xmlns:a14="http://schemas.microsoft.com/office/drawing/2010/main" val="0"/>
              </a:ext>
            </a:extLst>
          </a:blip>
          <a:srcRect l="3236" b="5969"/>
          <a:stretch/>
        </p:blipFill>
        <p:spPr>
          <a:xfrm>
            <a:off x="913775" y="2808037"/>
            <a:ext cx="4477180" cy="1943100"/>
          </a:xfrm>
          <a:prstGeom prst="rect">
            <a:avLst/>
          </a:prstGeom>
          <a:ln>
            <a:noFill/>
          </a:ln>
          <a:effectLst>
            <a:outerShdw blurRad="292100" dist="139700" dir="2700000" algn="tl" rotWithShape="0">
              <a:srgbClr val="333333">
                <a:alpha val="65000"/>
              </a:srgbClr>
            </a:outerShdw>
          </a:effectLst>
        </p:spPr>
      </p:pic>
      <p:sp>
        <p:nvSpPr>
          <p:cNvPr id="5" name="Title 1">
            <a:extLst>
              <a:ext uri="{FF2B5EF4-FFF2-40B4-BE49-F238E27FC236}">
                <a16:creationId xmlns:a16="http://schemas.microsoft.com/office/drawing/2014/main" id="{2676DB88-F4BD-1303-B9C3-EE9E23665598}"/>
              </a:ext>
            </a:extLst>
          </p:cNvPr>
          <p:cNvSpPr txBox="1">
            <a:spLocks/>
          </p:cNvSpPr>
          <p:nvPr/>
        </p:nvSpPr>
        <p:spPr>
          <a:xfrm>
            <a:off x="913775" y="618517"/>
            <a:ext cx="10364451" cy="159617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500" b="0" i="0" u="none" strike="noStrike" kern="1200" cap="all" spc="0" normalizeH="0" baseline="0" noProof="0" dirty="0">
                <a:ln>
                  <a:noFill/>
                </a:ln>
                <a:solidFill>
                  <a:schemeClr val="tx2"/>
                </a:solidFill>
                <a:effectLst/>
                <a:uLnTx/>
                <a:uFillTx/>
                <a:latin typeface="Tw Cen MT" panose="020B0602020104020603"/>
                <a:ea typeface="+mj-ea"/>
                <a:cs typeface="+mj-cs"/>
              </a:rPr>
              <a:t>Sponsors </a:t>
            </a:r>
          </a:p>
        </p:txBody>
      </p:sp>
      <p:pic>
        <p:nvPicPr>
          <p:cNvPr id="6" name="Picture 5">
            <a:extLst>
              <a:ext uri="{FF2B5EF4-FFF2-40B4-BE49-F238E27FC236}">
                <a16:creationId xmlns:a16="http://schemas.microsoft.com/office/drawing/2014/main" id="{143AB484-6C32-8A81-B31D-CD89D0CB41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910077"/>
            <a:ext cx="5334000" cy="1733230"/>
          </a:xfrm>
          <a:prstGeom prst="rect">
            <a:avLst/>
          </a:prstGeom>
          <a:ln>
            <a:noFill/>
          </a:ln>
          <a:effectLst>
            <a:outerShdw blurRad="292100" dist="139700" dir="2700000" algn="tl" rotWithShape="0">
              <a:srgbClr val="333333">
                <a:alpha val="65000"/>
              </a:srgbClr>
            </a:outerShdw>
          </a:effectLst>
        </p:spPr>
      </p:pic>
      <p:pic>
        <p:nvPicPr>
          <p:cNvPr id="2" name="Picture 10">
            <a:extLst>
              <a:ext uri="{FF2B5EF4-FFF2-40B4-BE49-F238E27FC236}">
                <a16:creationId xmlns:a16="http://schemas.microsoft.com/office/drawing/2014/main" id="{203CDD32-811C-5169-B78A-DBD16999CD2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63000" y="212486"/>
            <a:ext cx="2590800" cy="24082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a:extLst>
              <a:ext uri="{FF2B5EF4-FFF2-40B4-BE49-F238E27FC236}">
                <a16:creationId xmlns:a16="http://schemas.microsoft.com/office/drawing/2014/main" id="{30C233EF-BD24-41CC-2EDD-F24DE086CBA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200" y="336441"/>
            <a:ext cx="2853700" cy="17674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052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77E27F-5F77-A405-F456-F36102F974D9}"/>
              </a:ext>
            </a:extLst>
          </p:cNvPr>
          <p:cNvSpPr txBox="1">
            <a:spLocks/>
          </p:cNvSpPr>
          <p:nvPr/>
        </p:nvSpPr>
        <p:spPr>
          <a:xfrm>
            <a:off x="913775" y="618517"/>
            <a:ext cx="10364451" cy="159617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all" spc="0" normalizeH="0" baseline="0" noProof="0" dirty="0">
                <a:ln>
                  <a:noFill/>
                </a:ln>
                <a:solidFill>
                  <a:schemeClr val="tx2"/>
                </a:solidFill>
                <a:effectLst/>
                <a:uLnTx/>
                <a:uFillTx/>
                <a:latin typeface="Tw Cen MT" panose="020B0602020104020603"/>
                <a:ea typeface="+mj-ea"/>
                <a:cs typeface="+mj-cs"/>
              </a:rPr>
              <a:t>Why?</a:t>
            </a:r>
          </a:p>
        </p:txBody>
      </p:sp>
      <p:sp>
        <p:nvSpPr>
          <p:cNvPr id="6" name="Content Placeholder 3">
            <a:extLst>
              <a:ext uri="{FF2B5EF4-FFF2-40B4-BE49-F238E27FC236}">
                <a16:creationId xmlns:a16="http://schemas.microsoft.com/office/drawing/2014/main" id="{3621990E-07AA-9274-A381-09677C20CB8A}"/>
              </a:ext>
            </a:extLst>
          </p:cNvPr>
          <p:cNvSpPr txBox="1">
            <a:spLocks/>
          </p:cNvSpPr>
          <p:nvPr/>
        </p:nvSpPr>
        <p:spPr>
          <a:xfrm>
            <a:off x="6172200" y="2367092"/>
            <a:ext cx="5105400" cy="342410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Char char="•"/>
              <a:tabLst/>
              <a:defRPr/>
            </a:pPr>
            <a:r>
              <a:rPr kumimoji="0" lang="en-US" altLang="en-US" sz="3000" b="0" i="0" u="none" strike="noStrike" kern="1200" cap="all" spc="0" normalizeH="0" baseline="0" noProof="0" dirty="0">
                <a:ln>
                  <a:noFill/>
                </a:ln>
                <a:solidFill>
                  <a:schemeClr val="tx2"/>
                </a:solidFill>
                <a:effectLst/>
                <a:uLnTx/>
                <a:uFillTx/>
                <a:latin typeface="Tw Cen MT" panose="020B0602020104020603"/>
                <a:ea typeface="+mn-ea"/>
                <a:cs typeface="+mn-cs"/>
              </a:rPr>
              <a:t>Don’t be afraid to ask what you may think is a dumb question</a:t>
            </a:r>
          </a:p>
          <a:p>
            <a:pPr marL="228600" marR="0" lvl="0" indent="-228600" algn="l"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Char char="•"/>
              <a:tabLst/>
              <a:defRPr/>
            </a:pPr>
            <a:r>
              <a:rPr kumimoji="0" lang="en-US" altLang="en-US" sz="3000" b="0" i="0" u="none" strike="noStrike" kern="1200" cap="all" spc="0" normalizeH="0" baseline="0" noProof="0" dirty="0">
                <a:ln>
                  <a:noFill/>
                </a:ln>
                <a:solidFill>
                  <a:schemeClr val="tx2"/>
                </a:solidFill>
                <a:effectLst/>
                <a:uLnTx/>
                <a:uFillTx/>
                <a:latin typeface="Tw Cen MT" panose="020B0602020104020603"/>
                <a:ea typeface="+mn-ea"/>
                <a:cs typeface="+mn-cs"/>
              </a:rPr>
              <a:t>It’s easier to handle than a dumb mistake</a:t>
            </a:r>
          </a:p>
          <a:p>
            <a:pPr marL="228600" marR="0" lvl="0" indent="-228600" algn="l" defTabSz="914400" rtl="0" eaLnBrk="1" fontAlgn="auto" latinLnBrk="0" hangingPunct="1">
              <a:lnSpc>
                <a:spcPct val="120000"/>
              </a:lnSpc>
              <a:spcBef>
                <a:spcPts val="1000"/>
              </a:spcBef>
              <a:spcAft>
                <a:spcPts val="0"/>
              </a:spcAft>
              <a:buClr>
                <a:sysClr val="windowText" lastClr="000000"/>
              </a:buClr>
              <a:buSzTx/>
              <a:buFont typeface="Arial" panose="020B0604020202020204" pitchFamily="34" charset="0"/>
              <a:buChar char="•"/>
              <a:tabLst/>
              <a:defRPr/>
            </a:pPr>
            <a:endParaRPr kumimoji="0" lang="en-US" sz="2000" b="0" i="0" u="none" strike="noStrike" kern="1200" cap="all" spc="0" normalizeH="0" baseline="0" noProof="0" dirty="0">
              <a:ln>
                <a:noFill/>
              </a:ln>
              <a:solidFill>
                <a:sysClr val="windowText" lastClr="000000"/>
              </a:solidFill>
              <a:effectLst/>
              <a:uLnTx/>
              <a:uFillTx/>
              <a:latin typeface="Tw Cen MT" panose="020B0602020104020603"/>
              <a:ea typeface="+mn-ea"/>
              <a:cs typeface="+mn-cs"/>
            </a:endParaRPr>
          </a:p>
        </p:txBody>
      </p:sp>
      <p:pic>
        <p:nvPicPr>
          <p:cNvPr id="7" name="Picture 2">
            <a:extLst>
              <a:ext uri="{FF2B5EF4-FFF2-40B4-BE49-F238E27FC236}">
                <a16:creationId xmlns:a16="http://schemas.microsoft.com/office/drawing/2014/main" id="{12C0C591-102C-9E89-F9BA-4FB45214F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529228"/>
            <a:ext cx="5105400" cy="3099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904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F6D652-C909-2682-AB3C-1FC42439E8E4}"/>
              </a:ext>
            </a:extLst>
          </p:cNvPr>
          <p:cNvSpPr/>
          <p:nvPr/>
        </p:nvSpPr>
        <p:spPr>
          <a:xfrm>
            <a:off x="19653" y="5599687"/>
            <a:ext cx="1207911" cy="1247422"/>
          </a:xfrm>
          <a:prstGeom prst="rect">
            <a:avLst/>
          </a:prstGeom>
          <a:solidFill>
            <a:srgbClr val="2A2AFF"/>
          </a:solidFill>
          <a:ln>
            <a:solidFill>
              <a:srgbClr val="2A2A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16" descr="NAWT Train Prog, Slide 8d">
            <a:extLst>
              <a:ext uri="{FF2B5EF4-FFF2-40B4-BE49-F238E27FC236}">
                <a16:creationId xmlns:a16="http://schemas.microsoft.com/office/drawing/2014/main" id="{BD2F1DEB-1022-505F-97B8-D9E06B695C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171" y="469139"/>
            <a:ext cx="3766363" cy="239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cenic Views - Oklahoma City, OK Homes for Sale | Redfin">
            <a:extLst>
              <a:ext uri="{FF2B5EF4-FFF2-40B4-BE49-F238E27FC236}">
                <a16:creationId xmlns:a16="http://schemas.microsoft.com/office/drawing/2014/main" id="{85BF2515-93C8-73AD-BDBA-9EF3B24C4F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01" r="4" b="4"/>
          <a:stretch/>
        </p:blipFill>
        <p:spPr bwMode="auto">
          <a:xfrm>
            <a:off x="848409" y="3656524"/>
            <a:ext cx="3805885" cy="256687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Where's the place with the best view in the state of Oklahoma? - Quora">
            <a:extLst>
              <a:ext uri="{FF2B5EF4-FFF2-40B4-BE49-F238E27FC236}">
                <a16:creationId xmlns:a16="http://schemas.microsoft.com/office/drawing/2014/main" id="{4A730CEF-36B4-909F-A21E-87998DD6678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628" r="1" b="2236"/>
          <a:stretch/>
        </p:blipFill>
        <p:spPr bwMode="auto">
          <a:xfrm>
            <a:off x="4839574" y="490937"/>
            <a:ext cx="6568774" cy="543284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06EFEFD-F34D-0DAA-7AF1-B9A228B9DBE1}"/>
              </a:ext>
            </a:extLst>
          </p:cNvPr>
          <p:cNvSpPr/>
          <p:nvPr/>
        </p:nvSpPr>
        <p:spPr>
          <a:xfrm>
            <a:off x="627844" y="2727391"/>
            <a:ext cx="4211730" cy="923330"/>
          </a:xfrm>
          <a:prstGeom prst="rect">
            <a:avLst/>
          </a:prstGeom>
          <a:noFill/>
        </p:spPr>
        <p:txBody>
          <a:bodyPr wrap="none" lIns="91440" tIns="45720" rIns="91440" bIns="45720">
            <a:spAutoFit/>
          </a:bodyPr>
          <a:lstStyle/>
          <a:p>
            <a:pPr algn="ctr"/>
            <a:r>
              <a:rPr lang="en-US" sz="5400" b="1" dirty="0">
                <a:ln w="6600">
                  <a:solidFill>
                    <a:srgbClr val="4BCAAD"/>
                  </a:solidFill>
                  <a:prstDash val="solid"/>
                </a:ln>
                <a:solidFill>
                  <a:srgbClr val="FFFFFF"/>
                </a:solidFill>
                <a:effectLst>
                  <a:outerShdw dist="38100" dir="2700000" algn="tl" rotWithShape="0">
                    <a:srgbClr val="4BCAAD"/>
                  </a:outerShdw>
                </a:effectLst>
                <a:latin typeface="Tw Cen MT" panose="020B0602020104020603"/>
              </a:rPr>
              <a:t>Groundwater</a:t>
            </a:r>
          </a:p>
        </p:txBody>
      </p:sp>
    </p:spTree>
    <p:extLst>
      <p:ext uri="{BB962C8B-B14F-4D97-AF65-F5344CB8AC3E}">
        <p14:creationId xmlns:p14="http://schemas.microsoft.com/office/powerpoint/2010/main" val="38957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NAWT theme 3">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AWT theme 3" id="{F17A2C61-266C-4FFD-896B-DBAC809186DB}" vid="{B9D6DBAE-8F52-4547-94CF-E460CFEDECB3}"/>
    </a:ext>
  </a:extLst>
</a:theme>
</file>

<file path=ppt/theme/theme3.xml><?xml version="1.0" encoding="utf-8"?>
<a:theme xmlns:a="http://schemas.openxmlformats.org/drawingml/2006/main" name="1_NAWT theme 3">
  <a:themeElements>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Custom 1">
      <a:majorFont>
        <a:latin typeface="Arial Rounded MT Bold"/>
        <a:ea typeface=""/>
        <a:cs typeface=""/>
      </a:majorFont>
      <a:minorFont>
        <a:latin typeface="Arial Rounded MT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NAWT theme 3" id="{E7EBFCB2-C8ED-4C44-BB35-F5AF3F40A388}" vid="{A2B7C4C2-D3AB-437F-8C25-8B840A3B9EF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6CFBBFB4-7559-4D26-8224-BEE1CF10A10C}">
  <we:reference id="wa200005566" version="3.0.0.2" store="en-US" storeType="OMEX"/>
  <we:alternateReferences>
    <we:reference id="WA200005566" version="3.0.0.2"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1118</TotalTime>
  <Words>3365</Words>
  <Application>Microsoft Office PowerPoint</Application>
  <PresentationFormat>Widescreen</PresentationFormat>
  <Paragraphs>395</Paragraphs>
  <Slides>31</Slides>
  <Notes>31</Notes>
  <HiddenSlides>0</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2</vt:i4>
      </vt:variant>
      <vt:variant>
        <vt:lpstr>Slide Titles</vt:lpstr>
      </vt:variant>
      <vt:variant>
        <vt:i4>31</vt:i4>
      </vt:variant>
    </vt:vector>
  </HeadingPairs>
  <TitlesOfParts>
    <vt:vector size="47" baseType="lpstr">
      <vt:lpstr>Aptos</vt:lpstr>
      <vt:lpstr>Aptos Display</vt:lpstr>
      <vt:lpstr>Arial</vt:lpstr>
      <vt:lpstr>Arial Rounded MT Bold</vt:lpstr>
      <vt:lpstr>Book Antiqua</vt:lpstr>
      <vt:lpstr>Calibri Light</vt:lpstr>
      <vt:lpstr>Tahoma</vt:lpstr>
      <vt:lpstr>Times New Roman</vt:lpstr>
      <vt:lpstr>Tw Cen MT</vt:lpstr>
      <vt:lpstr>Univers</vt:lpstr>
      <vt:lpstr>Univers (W1)</vt:lpstr>
      <vt:lpstr>Custom Design</vt:lpstr>
      <vt:lpstr>NAWT theme 3</vt:lpstr>
      <vt:lpstr>1_NAWT theme 3</vt:lpstr>
      <vt:lpstr>Acrobat Document</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Ferrero</dc:creator>
  <cp:lastModifiedBy>Kimberly Seipp</cp:lastModifiedBy>
  <cp:revision>7</cp:revision>
  <dcterms:created xsi:type="dcterms:W3CDTF">2024-04-02T15:35:41Z</dcterms:created>
  <dcterms:modified xsi:type="dcterms:W3CDTF">2025-04-16T23:02:48Z</dcterms:modified>
</cp:coreProperties>
</file>